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p:sldMasterIdLst>
    <p:sldMasterId id="2147483803" r:id="rId4"/>
    <p:sldMasterId id="2147484095" r:id="rId5"/>
  </p:sldMasterIdLst>
  <p:notesMasterIdLst>
    <p:notesMasterId r:id="rId49"/>
  </p:notesMasterIdLst>
  <p:handoutMasterIdLst>
    <p:handoutMasterId r:id="rId50"/>
  </p:handoutMasterIdLst>
  <p:sldIdLst>
    <p:sldId id="2076136291" r:id="rId6"/>
    <p:sldId id="2076136294" r:id="rId7"/>
    <p:sldId id="2076136303" r:id="rId8"/>
    <p:sldId id="2076136304" r:id="rId9"/>
    <p:sldId id="2076136305" r:id="rId10"/>
    <p:sldId id="2076136306" r:id="rId11"/>
    <p:sldId id="2076136307" r:id="rId12"/>
    <p:sldId id="2076136309" r:id="rId13"/>
    <p:sldId id="2076136311" r:id="rId14"/>
    <p:sldId id="2076136322" r:id="rId15"/>
    <p:sldId id="2076136326" r:id="rId16"/>
    <p:sldId id="2076136327" r:id="rId17"/>
    <p:sldId id="2076136328" r:id="rId18"/>
    <p:sldId id="2076136329" r:id="rId19"/>
    <p:sldId id="2076136313" r:id="rId20"/>
    <p:sldId id="2076136314" r:id="rId21"/>
    <p:sldId id="2076136330" r:id="rId22"/>
    <p:sldId id="2076136331" r:id="rId23"/>
    <p:sldId id="2076136315" r:id="rId24"/>
    <p:sldId id="2076136316" r:id="rId25"/>
    <p:sldId id="2076136332" r:id="rId26"/>
    <p:sldId id="2076136335" r:id="rId27"/>
    <p:sldId id="2076136319" r:id="rId28"/>
    <p:sldId id="2076136339" r:id="rId29"/>
    <p:sldId id="2076136334" r:id="rId30"/>
    <p:sldId id="2076136337" r:id="rId31"/>
    <p:sldId id="2076136336" r:id="rId32"/>
    <p:sldId id="2076136321" r:id="rId33"/>
    <p:sldId id="2076136308" r:id="rId34"/>
    <p:sldId id="2076136323" r:id="rId35"/>
    <p:sldId id="2076136338" r:id="rId36"/>
    <p:sldId id="2076136312" r:id="rId37"/>
    <p:sldId id="2076136340" r:id="rId38"/>
    <p:sldId id="2076136343" r:id="rId39"/>
    <p:sldId id="2076136344" r:id="rId40"/>
    <p:sldId id="2076136345" r:id="rId41"/>
    <p:sldId id="2076136341" r:id="rId42"/>
    <p:sldId id="2076136342" r:id="rId43"/>
    <p:sldId id="2076136310" r:id="rId44"/>
    <p:sldId id="2076136346" r:id="rId45"/>
    <p:sldId id="2076136299" r:id="rId46"/>
    <p:sldId id="2076136333" r:id="rId47"/>
    <p:sldId id="2076136300" r:id="rId48"/>
  </p:sldIdLst>
  <p:sldSz cx="14630400" cy="8229600"/>
  <p:notesSz cx="6858000" cy="9144000"/>
  <p:embeddedFontLst>
    <p:embeddedFont>
      <p:font typeface="Calibri" panose="020F0502020204030204" pitchFamily="34" charset="0"/>
      <p:regular r:id="rId51"/>
      <p:bold r:id="rId52"/>
      <p:italic r:id="rId53"/>
      <p:boldItalic r:id="rId54"/>
    </p:embeddedFont>
    <p:embeddedFont>
      <p:font typeface="Poppins" pitchFamily="2" charset="77"/>
      <p:regular r:id="rId55"/>
      <p:bold r:id="rId56"/>
      <p:italic r:id="rId57"/>
      <p:boldItalic r:id="rId58"/>
    </p:embeddedFont>
    <p:embeddedFont>
      <p:font typeface="Poppins Light" panose="020B0604020202020204" pitchFamily="34" charset="0"/>
      <p:regular r:id="rId59"/>
      <p:italic r:id="rId60"/>
    </p:embeddedFont>
    <p:embeddedFont>
      <p:font typeface="Segoe UI" panose="020B0502040204020203" pitchFamily="34" charset="0"/>
      <p:regular r:id="rId61"/>
      <p:bold r:id="rId62"/>
      <p:italic r:id="rId63"/>
      <p:boldItalic r:id="rId64"/>
    </p:embeddedFont>
    <p:embeddedFont>
      <p:font typeface="Segoe UI Semibold" panose="020F0502020204030204" pitchFamily="34" charset="0"/>
      <p:regular r:id="rId65"/>
      <p:bold r:id="rId66"/>
      <p:italic r:id="rId67"/>
      <p:boldItalic r:id="rId68"/>
    </p:embeddedFont>
    <p:embeddedFont>
      <p:font typeface="Segoe UI Semibold (Headings)" panose="020B0702040204020203" pitchFamily="34" charset="0"/>
      <p:regular r:id="rId69"/>
      <p:bold r:id="rId70"/>
      <p:italic r:id="rId71"/>
      <p:boldItalic r:id="rId72"/>
    </p:embeddedFont>
  </p:embeddedFontLst>
  <p:defaultTex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slide" id="{4B2DE8E9-9E55-4C3F-8350-4C1FC5FEEBDE}">
          <p14:sldIdLst>
            <p14:sldId id="2076136291"/>
            <p14:sldId id="2076136294"/>
            <p14:sldId id="2076136303"/>
            <p14:sldId id="2076136304"/>
            <p14:sldId id="2076136305"/>
            <p14:sldId id="2076136306"/>
            <p14:sldId id="2076136307"/>
            <p14:sldId id="2076136309"/>
            <p14:sldId id="2076136311"/>
            <p14:sldId id="2076136322"/>
            <p14:sldId id="2076136326"/>
            <p14:sldId id="2076136327"/>
            <p14:sldId id="2076136328"/>
            <p14:sldId id="2076136329"/>
            <p14:sldId id="2076136313"/>
            <p14:sldId id="2076136314"/>
            <p14:sldId id="2076136330"/>
            <p14:sldId id="2076136331"/>
            <p14:sldId id="2076136315"/>
            <p14:sldId id="2076136316"/>
            <p14:sldId id="2076136332"/>
            <p14:sldId id="2076136335"/>
            <p14:sldId id="2076136319"/>
            <p14:sldId id="2076136339"/>
            <p14:sldId id="2076136334"/>
            <p14:sldId id="2076136337"/>
            <p14:sldId id="2076136336"/>
            <p14:sldId id="2076136321"/>
            <p14:sldId id="2076136308"/>
            <p14:sldId id="2076136323"/>
            <p14:sldId id="2076136338"/>
            <p14:sldId id="2076136312"/>
            <p14:sldId id="2076136340"/>
            <p14:sldId id="2076136343"/>
            <p14:sldId id="2076136344"/>
            <p14:sldId id="2076136345"/>
            <p14:sldId id="2076136341"/>
            <p14:sldId id="2076136342"/>
            <p14:sldId id="2076136310"/>
            <p14:sldId id="2076136346"/>
            <p14:sldId id="2076136299"/>
            <p14:sldId id="2076136333"/>
            <p14:sldId id="2076136300"/>
          </p14:sldIdLst>
        </p14:section>
      </p14:sectionLst>
    </p:ext>
    <p:ext uri="{EFAFB233-063F-42B5-8137-9DF3F51BA10A}">
      <p15:sldGuideLst xmlns:p15="http://schemas.microsoft.com/office/powerpoint/2012/main">
        <p15:guide id="1" orient="horz" pos="2592">
          <p15:clr>
            <a:srgbClr val="A4A3A4"/>
          </p15:clr>
        </p15:guide>
        <p15:guide id="2" pos="460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23F"/>
    <a:srgbClr val="001F60"/>
    <a:srgbClr val="FFFFFF"/>
    <a:srgbClr val="9BF00B"/>
    <a:srgbClr val="012F91"/>
    <a:srgbClr val="002060"/>
    <a:srgbClr val="A3F6FF"/>
    <a:srgbClr val="53EDFF"/>
    <a:srgbClr val="50E6FF"/>
    <a:srgbClr val="0078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BF7920-11C8-D74A-87B8-721C56A77778}" v="1343" dt="2023-11-15T18:23:15.4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46" autoAdjust="0"/>
    <p:restoredTop sz="90429" autoAdjust="0"/>
  </p:normalViewPr>
  <p:slideViewPr>
    <p:cSldViewPr snapToGrid="0" snapToObjects="1">
      <p:cViewPr>
        <p:scale>
          <a:sx n="95" d="100"/>
          <a:sy n="95" d="100"/>
        </p:scale>
        <p:origin x="896" y="144"/>
      </p:cViewPr>
      <p:guideLst>
        <p:guide orient="horz" pos="2592"/>
        <p:guide pos="4608"/>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napToObjects="1">
      <p:cViewPr varScale="1">
        <p:scale>
          <a:sx n="56" d="100"/>
          <a:sy n="56" d="100"/>
        </p:scale>
        <p:origin x="1732" y="5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font" Target="fonts/font13.fntdata"/><Relationship Id="rId68" Type="http://schemas.openxmlformats.org/officeDocument/2006/relationships/font" Target="fonts/font18.fntdata"/><Relationship Id="rId16" Type="http://schemas.openxmlformats.org/officeDocument/2006/relationships/slide" Target="slides/slide1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font" Target="fonts/font16.fntdata"/><Relationship Id="rId74" Type="http://schemas.openxmlformats.org/officeDocument/2006/relationships/viewProps" Target="viewProps.xml"/><Relationship Id="rId5" Type="http://schemas.openxmlformats.org/officeDocument/2006/relationships/slideMaster" Target="slideMasters/slideMaster2.xml"/><Relationship Id="rId61" Type="http://schemas.openxmlformats.org/officeDocument/2006/relationships/font" Target="fonts/font11.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microsoft.com/office/2015/10/relationships/revisionInfo" Target="revisionInfo.xml"/><Relationship Id="rId8" Type="http://schemas.openxmlformats.org/officeDocument/2006/relationships/slide" Target="slides/slide3.xml"/><Relationship Id="rId51" Type="http://schemas.openxmlformats.org/officeDocument/2006/relationships/font" Target="fonts/font1.fntdata"/><Relationship Id="rId72" Type="http://schemas.openxmlformats.org/officeDocument/2006/relationships/font" Target="fonts/font22.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notesMaster" Target="notesMasters/notesMaster1.xml"/><Relationship Id="rId57" Type="http://schemas.openxmlformats.org/officeDocument/2006/relationships/font" Target="fonts/font7.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handoutMaster" Target="handoutMasters/handoutMaster1.xml"/><Relationship Id="rId55" Type="http://schemas.openxmlformats.org/officeDocument/2006/relationships/font" Target="fonts/font5.fntdata"/><Relationship Id="rId76"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font" Target="fonts/font21.fntdata"/><Relationship Id="rId2" Type="http://schemas.openxmlformats.org/officeDocument/2006/relationships/customXml" Target="../customXml/item2.xml"/><Relationship Id="rId29" Type="http://schemas.openxmlformats.org/officeDocument/2006/relationships/slide" Target="slides/slide24.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5B2E56C-7975-6E49-BB43-90D317B7C3B1}" type="doc">
      <dgm:prSet loTypeId="urn:microsoft.com/office/officeart/2008/layout/VerticalCurvedList" loCatId="relationship" qsTypeId="urn:microsoft.com/office/officeart/2005/8/quickstyle/3d1" qsCatId="3D" csTypeId="urn:microsoft.com/office/officeart/2005/8/colors/accent0_2" csCatId="mainScheme" phldr="1"/>
      <dgm:spPr/>
      <dgm:t>
        <a:bodyPr/>
        <a:lstStyle/>
        <a:p>
          <a:endParaRPr lang="en-GB"/>
        </a:p>
      </dgm:t>
    </dgm:pt>
    <dgm:pt modelId="{CAE6FA3F-D4CD-1F47-8ACF-1FDEBA59AF2F}">
      <dgm:prSet/>
      <dgm:spPr/>
      <dgm:t>
        <a:bodyPr/>
        <a:lstStyle/>
        <a:p>
          <a:r>
            <a:rPr lang="en-US" baseline="0" dirty="0"/>
            <a:t>Leverage Best of each cloud</a:t>
          </a:r>
          <a:endParaRPr lang="en-IN" dirty="0"/>
        </a:p>
      </dgm:t>
    </dgm:pt>
    <dgm:pt modelId="{5974296D-4372-6841-8AF0-849941246745}" type="parTrans" cxnId="{E8F2D9A7-5025-9F48-85A3-E3DCD7C416A5}">
      <dgm:prSet/>
      <dgm:spPr/>
      <dgm:t>
        <a:bodyPr/>
        <a:lstStyle/>
        <a:p>
          <a:endParaRPr lang="en-GB"/>
        </a:p>
      </dgm:t>
    </dgm:pt>
    <dgm:pt modelId="{54C771B9-3B30-C442-BC73-3DE295CF1F0F}" type="sibTrans" cxnId="{E8F2D9A7-5025-9F48-85A3-E3DCD7C416A5}">
      <dgm:prSet/>
      <dgm:spPr/>
      <dgm:t>
        <a:bodyPr/>
        <a:lstStyle/>
        <a:p>
          <a:endParaRPr lang="en-GB"/>
        </a:p>
      </dgm:t>
    </dgm:pt>
    <dgm:pt modelId="{942D04EB-B2C9-0D47-8D4A-D9519F9B2544}">
      <dgm:prSet/>
      <dgm:spPr/>
      <dgm:t>
        <a:bodyPr/>
        <a:lstStyle/>
        <a:p>
          <a:r>
            <a:rPr lang="en-US" baseline="0"/>
            <a:t>Avoids Vendor lock in</a:t>
          </a:r>
          <a:endParaRPr lang="en-IN"/>
        </a:p>
      </dgm:t>
    </dgm:pt>
    <dgm:pt modelId="{7B6D5CF9-BD6C-8542-ABAF-D2A9CF2482D6}" type="parTrans" cxnId="{7830C70C-9941-9E4B-9CE5-9E85501D9986}">
      <dgm:prSet/>
      <dgm:spPr/>
      <dgm:t>
        <a:bodyPr/>
        <a:lstStyle/>
        <a:p>
          <a:endParaRPr lang="en-GB"/>
        </a:p>
      </dgm:t>
    </dgm:pt>
    <dgm:pt modelId="{23958923-0659-3443-93CF-A27602AEDB24}" type="sibTrans" cxnId="{7830C70C-9941-9E4B-9CE5-9E85501D9986}">
      <dgm:prSet/>
      <dgm:spPr/>
      <dgm:t>
        <a:bodyPr/>
        <a:lstStyle/>
        <a:p>
          <a:endParaRPr lang="en-GB"/>
        </a:p>
      </dgm:t>
    </dgm:pt>
    <dgm:pt modelId="{74CB379B-CF85-084B-BE8D-A4E5050B7367}">
      <dgm:prSet/>
      <dgm:spPr/>
      <dgm:t>
        <a:bodyPr/>
        <a:lstStyle/>
        <a:p>
          <a:r>
            <a:rPr lang="en-US" baseline="0"/>
            <a:t>Cost efficiency</a:t>
          </a:r>
          <a:endParaRPr lang="en-IN"/>
        </a:p>
      </dgm:t>
    </dgm:pt>
    <dgm:pt modelId="{A70C09E2-7C8A-E14D-8456-C5B966BE2FB5}" type="parTrans" cxnId="{DE75BF89-37E6-264C-9A16-46B2C926F641}">
      <dgm:prSet/>
      <dgm:spPr/>
      <dgm:t>
        <a:bodyPr/>
        <a:lstStyle/>
        <a:p>
          <a:endParaRPr lang="en-GB"/>
        </a:p>
      </dgm:t>
    </dgm:pt>
    <dgm:pt modelId="{C6D00F5B-9CD2-DC49-8986-7002A8FCBA15}" type="sibTrans" cxnId="{DE75BF89-37E6-264C-9A16-46B2C926F641}">
      <dgm:prSet/>
      <dgm:spPr/>
      <dgm:t>
        <a:bodyPr/>
        <a:lstStyle/>
        <a:p>
          <a:endParaRPr lang="en-GB"/>
        </a:p>
      </dgm:t>
    </dgm:pt>
    <dgm:pt modelId="{465FF029-1F10-254E-B797-38A4B1DB16A4}">
      <dgm:prSet/>
      <dgm:spPr/>
      <dgm:t>
        <a:bodyPr/>
        <a:lstStyle/>
        <a:p>
          <a:r>
            <a:rPr lang="en-US" baseline="0"/>
            <a:t>Innovative Technology</a:t>
          </a:r>
          <a:endParaRPr lang="en-IN"/>
        </a:p>
      </dgm:t>
    </dgm:pt>
    <dgm:pt modelId="{4DEB68BF-68B5-0846-9024-1E258538F339}" type="parTrans" cxnId="{A17C5F00-E65F-5F47-BA25-BCA821E17318}">
      <dgm:prSet/>
      <dgm:spPr/>
      <dgm:t>
        <a:bodyPr/>
        <a:lstStyle/>
        <a:p>
          <a:endParaRPr lang="en-GB"/>
        </a:p>
      </dgm:t>
    </dgm:pt>
    <dgm:pt modelId="{C6B0A600-A4E3-8245-B128-F13D04B79521}" type="sibTrans" cxnId="{A17C5F00-E65F-5F47-BA25-BCA821E17318}">
      <dgm:prSet/>
      <dgm:spPr/>
      <dgm:t>
        <a:bodyPr/>
        <a:lstStyle/>
        <a:p>
          <a:endParaRPr lang="en-GB"/>
        </a:p>
      </dgm:t>
    </dgm:pt>
    <dgm:pt modelId="{3A618C2C-A543-7D4D-8978-A682DF000EE7}">
      <dgm:prSet/>
      <dgm:spPr/>
      <dgm:t>
        <a:bodyPr/>
        <a:lstStyle/>
        <a:p>
          <a:r>
            <a:rPr lang="en-US" baseline="0"/>
            <a:t>Advanced security and regulatory compliance</a:t>
          </a:r>
          <a:endParaRPr lang="en-IN"/>
        </a:p>
      </dgm:t>
    </dgm:pt>
    <dgm:pt modelId="{A0A2767E-3207-F041-B59B-F73EF4AA1D1F}" type="parTrans" cxnId="{9155EEFD-0960-4649-9E11-B18A3271D595}">
      <dgm:prSet/>
      <dgm:spPr/>
      <dgm:t>
        <a:bodyPr/>
        <a:lstStyle/>
        <a:p>
          <a:endParaRPr lang="en-GB"/>
        </a:p>
      </dgm:t>
    </dgm:pt>
    <dgm:pt modelId="{0D8D033B-C89C-DB4A-906B-A4ADE5541C8C}" type="sibTrans" cxnId="{9155EEFD-0960-4649-9E11-B18A3271D595}">
      <dgm:prSet/>
      <dgm:spPr/>
      <dgm:t>
        <a:bodyPr/>
        <a:lstStyle/>
        <a:p>
          <a:endParaRPr lang="en-GB"/>
        </a:p>
      </dgm:t>
    </dgm:pt>
    <dgm:pt modelId="{14CB2511-0BEB-9747-8CCA-F0540FAC6255}">
      <dgm:prSet/>
      <dgm:spPr/>
      <dgm:t>
        <a:bodyPr/>
        <a:lstStyle/>
        <a:p>
          <a:r>
            <a:rPr lang="en-US" baseline="0" dirty="0"/>
            <a:t>Increased reliability and resiliency</a:t>
          </a:r>
          <a:endParaRPr lang="en-IN" dirty="0"/>
        </a:p>
      </dgm:t>
    </dgm:pt>
    <dgm:pt modelId="{20373F9D-3A4C-694A-A212-EE09ACC7FF7D}" type="parTrans" cxnId="{70A62B66-DB19-B64D-82A8-3DAE8C5FF1DA}">
      <dgm:prSet/>
      <dgm:spPr/>
      <dgm:t>
        <a:bodyPr/>
        <a:lstStyle/>
        <a:p>
          <a:endParaRPr lang="en-GB"/>
        </a:p>
      </dgm:t>
    </dgm:pt>
    <dgm:pt modelId="{CACEBB32-CE51-BF48-8423-2BC51CD0BC04}" type="sibTrans" cxnId="{70A62B66-DB19-B64D-82A8-3DAE8C5FF1DA}">
      <dgm:prSet/>
      <dgm:spPr/>
      <dgm:t>
        <a:bodyPr/>
        <a:lstStyle/>
        <a:p>
          <a:endParaRPr lang="en-GB"/>
        </a:p>
      </dgm:t>
    </dgm:pt>
    <dgm:pt modelId="{4F9C4F40-19B8-1B4E-A9D9-DB8EE0FC58E5}">
      <dgm:prSet/>
      <dgm:spPr/>
      <dgm:t>
        <a:bodyPr/>
        <a:lstStyle/>
        <a:p>
          <a:r>
            <a:rPr lang="en-IN" dirty="0"/>
            <a:t>Increased performance</a:t>
          </a:r>
        </a:p>
      </dgm:t>
    </dgm:pt>
    <dgm:pt modelId="{62F4854F-A815-464E-94F3-FAAB0883D3EA}" type="parTrans" cxnId="{684513EC-582C-5E42-9B2A-066B2F4D61F8}">
      <dgm:prSet/>
      <dgm:spPr/>
      <dgm:t>
        <a:bodyPr/>
        <a:lstStyle/>
        <a:p>
          <a:endParaRPr lang="en-GB"/>
        </a:p>
      </dgm:t>
    </dgm:pt>
    <dgm:pt modelId="{349C64E2-8E5E-8F44-AB6C-802CEAE3BEC0}" type="sibTrans" cxnId="{684513EC-582C-5E42-9B2A-066B2F4D61F8}">
      <dgm:prSet/>
      <dgm:spPr/>
      <dgm:t>
        <a:bodyPr/>
        <a:lstStyle/>
        <a:p>
          <a:endParaRPr lang="en-GB"/>
        </a:p>
      </dgm:t>
    </dgm:pt>
    <dgm:pt modelId="{6C08E52C-FFE7-7448-81D7-CF1968A4824D}">
      <dgm:prSet/>
      <dgm:spPr/>
      <dgm:t>
        <a:bodyPr/>
        <a:lstStyle/>
        <a:p>
          <a:endParaRPr lang="en-IN" dirty="0"/>
        </a:p>
      </dgm:t>
    </dgm:pt>
    <dgm:pt modelId="{59393594-151E-1047-8665-6AF89B69BE7E}" type="parTrans" cxnId="{44B7C775-6293-6D40-8FCE-D5E6CF8AB8A6}">
      <dgm:prSet/>
      <dgm:spPr/>
      <dgm:t>
        <a:bodyPr/>
        <a:lstStyle/>
        <a:p>
          <a:endParaRPr lang="en-GB"/>
        </a:p>
      </dgm:t>
    </dgm:pt>
    <dgm:pt modelId="{AFFA6ACE-3FBC-F140-B2AE-F4EB6DF04C23}" type="sibTrans" cxnId="{44B7C775-6293-6D40-8FCE-D5E6CF8AB8A6}">
      <dgm:prSet/>
      <dgm:spPr/>
      <dgm:t>
        <a:bodyPr/>
        <a:lstStyle/>
        <a:p>
          <a:endParaRPr lang="en-GB"/>
        </a:p>
      </dgm:t>
    </dgm:pt>
    <dgm:pt modelId="{7775FD95-8490-0448-84DE-7A575E17D134}" type="pres">
      <dgm:prSet presAssocID="{75B2E56C-7975-6E49-BB43-90D317B7C3B1}" presName="Name0" presStyleCnt="0">
        <dgm:presLayoutVars>
          <dgm:chMax val="7"/>
          <dgm:chPref val="7"/>
          <dgm:dir/>
        </dgm:presLayoutVars>
      </dgm:prSet>
      <dgm:spPr/>
    </dgm:pt>
    <dgm:pt modelId="{18CD4D60-7A1E-AB45-93B8-143CC638665F}" type="pres">
      <dgm:prSet presAssocID="{75B2E56C-7975-6E49-BB43-90D317B7C3B1}" presName="Name1" presStyleCnt="0"/>
      <dgm:spPr/>
    </dgm:pt>
    <dgm:pt modelId="{81D524E1-87BF-0949-8E36-DB7E5A3EE88F}" type="pres">
      <dgm:prSet presAssocID="{75B2E56C-7975-6E49-BB43-90D317B7C3B1}" presName="cycle" presStyleCnt="0"/>
      <dgm:spPr/>
    </dgm:pt>
    <dgm:pt modelId="{AAA9BB6D-28C3-8D47-922C-6C55F8784F5D}" type="pres">
      <dgm:prSet presAssocID="{75B2E56C-7975-6E49-BB43-90D317B7C3B1}" presName="srcNode" presStyleLbl="node1" presStyleIdx="0" presStyleCnt="7"/>
      <dgm:spPr/>
    </dgm:pt>
    <dgm:pt modelId="{D3DC9201-E6FD-1340-B311-3201DBEA1608}" type="pres">
      <dgm:prSet presAssocID="{75B2E56C-7975-6E49-BB43-90D317B7C3B1}" presName="conn" presStyleLbl="parChTrans1D2" presStyleIdx="0" presStyleCnt="1"/>
      <dgm:spPr/>
    </dgm:pt>
    <dgm:pt modelId="{1AC9C125-3979-CC4A-A165-70E33A39175E}" type="pres">
      <dgm:prSet presAssocID="{75B2E56C-7975-6E49-BB43-90D317B7C3B1}" presName="extraNode" presStyleLbl="node1" presStyleIdx="0" presStyleCnt="7"/>
      <dgm:spPr/>
    </dgm:pt>
    <dgm:pt modelId="{BF2D57B6-F67C-5F47-9049-C84CCDC71972}" type="pres">
      <dgm:prSet presAssocID="{75B2E56C-7975-6E49-BB43-90D317B7C3B1}" presName="dstNode" presStyleLbl="node1" presStyleIdx="0" presStyleCnt="7"/>
      <dgm:spPr/>
    </dgm:pt>
    <dgm:pt modelId="{4BEEB617-617B-6549-9482-590ED3B7A67C}" type="pres">
      <dgm:prSet presAssocID="{CAE6FA3F-D4CD-1F47-8ACF-1FDEBA59AF2F}" presName="text_1" presStyleLbl="node1" presStyleIdx="0" presStyleCnt="7">
        <dgm:presLayoutVars>
          <dgm:bulletEnabled val="1"/>
        </dgm:presLayoutVars>
      </dgm:prSet>
      <dgm:spPr/>
    </dgm:pt>
    <dgm:pt modelId="{CE6FF4D3-BC51-E84F-BF11-DFA14BD13F79}" type="pres">
      <dgm:prSet presAssocID="{CAE6FA3F-D4CD-1F47-8ACF-1FDEBA59AF2F}" presName="accent_1" presStyleCnt="0"/>
      <dgm:spPr/>
    </dgm:pt>
    <dgm:pt modelId="{6233E2B4-75A5-AB45-8674-027F6046CB8E}" type="pres">
      <dgm:prSet presAssocID="{CAE6FA3F-D4CD-1F47-8ACF-1FDEBA59AF2F}" presName="accentRepeatNode" presStyleLbl="solidFgAcc1" presStyleIdx="0" presStyleCnt="7"/>
      <dgm:spPr/>
    </dgm:pt>
    <dgm:pt modelId="{5DC407EF-5862-2C40-A55E-DB03E51D104F}" type="pres">
      <dgm:prSet presAssocID="{942D04EB-B2C9-0D47-8D4A-D9519F9B2544}" presName="text_2" presStyleLbl="node1" presStyleIdx="1" presStyleCnt="7">
        <dgm:presLayoutVars>
          <dgm:bulletEnabled val="1"/>
        </dgm:presLayoutVars>
      </dgm:prSet>
      <dgm:spPr/>
    </dgm:pt>
    <dgm:pt modelId="{30DB0282-6C45-244C-A64E-1BFDD763C7B0}" type="pres">
      <dgm:prSet presAssocID="{942D04EB-B2C9-0D47-8D4A-D9519F9B2544}" presName="accent_2" presStyleCnt="0"/>
      <dgm:spPr/>
    </dgm:pt>
    <dgm:pt modelId="{96E66D07-B5B1-9642-938A-883B05B180BF}" type="pres">
      <dgm:prSet presAssocID="{942D04EB-B2C9-0D47-8D4A-D9519F9B2544}" presName="accentRepeatNode" presStyleLbl="solidFgAcc1" presStyleIdx="1" presStyleCnt="7"/>
      <dgm:spPr/>
    </dgm:pt>
    <dgm:pt modelId="{E1E1FF21-B679-FA48-BA0C-36CFE5C7A992}" type="pres">
      <dgm:prSet presAssocID="{74CB379B-CF85-084B-BE8D-A4E5050B7367}" presName="text_3" presStyleLbl="node1" presStyleIdx="2" presStyleCnt="7">
        <dgm:presLayoutVars>
          <dgm:bulletEnabled val="1"/>
        </dgm:presLayoutVars>
      </dgm:prSet>
      <dgm:spPr/>
    </dgm:pt>
    <dgm:pt modelId="{60394DB4-FE09-6E48-B237-2D7730B1EC24}" type="pres">
      <dgm:prSet presAssocID="{74CB379B-CF85-084B-BE8D-A4E5050B7367}" presName="accent_3" presStyleCnt="0"/>
      <dgm:spPr/>
    </dgm:pt>
    <dgm:pt modelId="{DC1AC7D3-5F89-7C4F-B06A-0217E49A4C4D}" type="pres">
      <dgm:prSet presAssocID="{74CB379B-CF85-084B-BE8D-A4E5050B7367}" presName="accentRepeatNode" presStyleLbl="solidFgAcc1" presStyleIdx="2" presStyleCnt="7"/>
      <dgm:spPr/>
    </dgm:pt>
    <dgm:pt modelId="{648E6346-4267-8C49-A635-62608AC66F8C}" type="pres">
      <dgm:prSet presAssocID="{465FF029-1F10-254E-B797-38A4B1DB16A4}" presName="text_4" presStyleLbl="node1" presStyleIdx="3" presStyleCnt="7">
        <dgm:presLayoutVars>
          <dgm:bulletEnabled val="1"/>
        </dgm:presLayoutVars>
      </dgm:prSet>
      <dgm:spPr/>
    </dgm:pt>
    <dgm:pt modelId="{838D11ED-A60E-1843-B15F-3CB4F8A40C37}" type="pres">
      <dgm:prSet presAssocID="{465FF029-1F10-254E-B797-38A4B1DB16A4}" presName="accent_4" presStyleCnt="0"/>
      <dgm:spPr/>
    </dgm:pt>
    <dgm:pt modelId="{C39CECD1-2467-3041-BFCD-B67C9AB8F8B4}" type="pres">
      <dgm:prSet presAssocID="{465FF029-1F10-254E-B797-38A4B1DB16A4}" presName="accentRepeatNode" presStyleLbl="solidFgAcc1" presStyleIdx="3" presStyleCnt="7"/>
      <dgm:spPr/>
    </dgm:pt>
    <dgm:pt modelId="{5F4682A8-6CA4-6049-A41F-4A6FAC459056}" type="pres">
      <dgm:prSet presAssocID="{3A618C2C-A543-7D4D-8978-A682DF000EE7}" presName="text_5" presStyleLbl="node1" presStyleIdx="4" presStyleCnt="7">
        <dgm:presLayoutVars>
          <dgm:bulletEnabled val="1"/>
        </dgm:presLayoutVars>
      </dgm:prSet>
      <dgm:spPr/>
    </dgm:pt>
    <dgm:pt modelId="{E560FB70-D8B6-F042-9F37-7FAD1E847D40}" type="pres">
      <dgm:prSet presAssocID="{3A618C2C-A543-7D4D-8978-A682DF000EE7}" presName="accent_5" presStyleCnt="0"/>
      <dgm:spPr/>
    </dgm:pt>
    <dgm:pt modelId="{2B88D373-DBA0-4440-B65B-1445CD6D4DD0}" type="pres">
      <dgm:prSet presAssocID="{3A618C2C-A543-7D4D-8978-A682DF000EE7}" presName="accentRepeatNode" presStyleLbl="solidFgAcc1" presStyleIdx="4" presStyleCnt="7"/>
      <dgm:spPr/>
    </dgm:pt>
    <dgm:pt modelId="{6B9E7419-7F67-284E-9F24-DC2A2AA1417C}" type="pres">
      <dgm:prSet presAssocID="{14CB2511-0BEB-9747-8CCA-F0540FAC6255}" presName="text_6" presStyleLbl="node1" presStyleIdx="5" presStyleCnt="7">
        <dgm:presLayoutVars>
          <dgm:bulletEnabled val="1"/>
        </dgm:presLayoutVars>
      </dgm:prSet>
      <dgm:spPr/>
    </dgm:pt>
    <dgm:pt modelId="{F56E25A2-9164-E546-A821-A46B39353193}" type="pres">
      <dgm:prSet presAssocID="{14CB2511-0BEB-9747-8CCA-F0540FAC6255}" presName="accent_6" presStyleCnt="0"/>
      <dgm:spPr/>
    </dgm:pt>
    <dgm:pt modelId="{D32C1201-7E88-BA4B-9CD8-D82D73AC910B}" type="pres">
      <dgm:prSet presAssocID="{14CB2511-0BEB-9747-8CCA-F0540FAC6255}" presName="accentRepeatNode" presStyleLbl="solidFgAcc1" presStyleIdx="5" presStyleCnt="7"/>
      <dgm:spPr/>
    </dgm:pt>
    <dgm:pt modelId="{2C493C1B-BA33-FE48-898A-ACCBEA48D124}" type="pres">
      <dgm:prSet presAssocID="{4F9C4F40-19B8-1B4E-A9D9-DB8EE0FC58E5}" presName="text_7" presStyleLbl="node1" presStyleIdx="6" presStyleCnt="7">
        <dgm:presLayoutVars>
          <dgm:bulletEnabled val="1"/>
        </dgm:presLayoutVars>
      </dgm:prSet>
      <dgm:spPr/>
    </dgm:pt>
    <dgm:pt modelId="{CB8BC05B-CDBA-F848-82FB-B0BAF76D3AEF}" type="pres">
      <dgm:prSet presAssocID="{4F9C4F40-19B8-1B4E-A9D9-DB8EE0FC58E5}" presName="accent_7" presStyleCnt="0"/>
      <dgm:spPr/>
    </dgm:pt>
    <dgm:pt modelId="{323D9D36-6025-4140-B881-B2DF972444CE}" type="pres">
      <dgm:prSet presAssocID="{4F9C4F40-19B8-1B4E-A9D9-DB8EE0FC58E5}" presName="accentRepeatNode" presStyleLbl="solidFgAcc1" presStyleIdx="6" presStyleCnt="7"/>
      <dgm:spPr/>
    </dgm:pt>
  </dgm:ptLst>
  <dgm:cxnLst>
    <dgm:cxn modelId="{A17C5F00-E65F-5F47-BA25-BCA821E17318}" srcId="{75B2E56C-7975-6E49-BB43-90D317B7C3B1}" destId="{465FF029-1F10-254E-B797-38A4B1DB16A4}" srcOrd="3" destOrd="0" parTransId="{4DEB68BF-68B5-0846-9024-1E258538F339}" sibTransId="{C6B0A600-A4E3-8245-B128-F13D04B79521}"/>
    <dgm:cxn modelId="{2B5D2104-C760-5E4B-AC8D-687621878DE4}" type="presOf" srcId="{75B2E56C-7975-6E49-BB43-90D317B7C3B1}" destId="{7775FD95-8490-0448-84DE-7A575E17D134}" srcOrd="0" destOrd="0" presId="urn:microsoft.com/office/officeart/2008/layout/VerticalCurvedList"/>
    <dgm:cxn modelId="{7830C70C-9941-9E4B-9CE5-9E85501D9986}" srcId="{75B2E56C-7975-6E49-BB43-90D317B7C3B1}" destId="{942D04EB-B2C9-0D47-8D4A-D9519F9B2544}" srcOrd="1" destOrd="0" parTransId="{7B6D5CF9-BD6C-8542-ABAF-D2A9CF2482D6}" sibTransId="{23958923-0659-3443-93CF-A27602AEDB24}"/>
    <dgm:cxn modelId="{76802D0D-D09E-504D-ADF7-5455DED3F1EE}" type="presOf" srcId="{CAE6FA3F-D4CD-1F47-8ACF-1FDEBA59AF2F}" destId="{4BEEB617-617B-6549-9482-590ED3B7A67C}" srcOrd="0" destOrd="0" presId="urn:microsoft.com/office/officeart/2008/layout/VerticalCurvedList"/>
    <dgm:cxn modelId="{F578B41A-8EB5-6B4C-8FF6-14DB55C58E47}" type="presOf" srcId="{14CB2511-0BEB-9747-8CCA-F0540FAC6255}" destId="{6B9E7419-7F67-284E-9F24-DC2A2AA1417C}" srcOrd="0" destOrd="0" presId="urn:microsoft.com/office/officeart/2008/layout/VerticalCurvedList"/>
    <dgm:cxn modelId="{F632453A-C214-A14C-AF0B-8DEAE3C75D3C}" type="presOf" srcId="{942D04EB-B2C9-0D47-8D4A-D9519F9B2544}" destId="{5DC407EF-5862-2C40-A55E-DB03E51D104F}" srcOrd="0" destOrd="0" presId="urn:microsoft.com/office/officeart/2008/layout/VerticalCurvedList"/>
    <dgm:cxn modelId="{F1581042-C2DE-254D-B1D3-9EA347D4CB3D}" type="presOf" srcId="{74CB379B-CF85-084B-BE8D-A4E5050B7367}" destId="{E1E1FF21-B679-FA48-BA0C-36CFE5C7A992}" srcOrd="0" destOrd="0" presId="urn:microsoft.com/office/officeart/2008/layout/VerticalCurvedList"/>
    <dgm:cxn modelId="{70A62B66-DB19-B64D-82A8-3DAE8C5FF1DA}" srcId="{75B2E56C-7975-6E49-BB43-90D317B7C3B1}" destId="{14CB2511-0BEB-9747-8CCA-F0540FAC6255}" srcOrd="5" destOrd="0" parTransId="{20373F9D-3A4C-694A-A212-EE09ACC7FF7D}" sibTransId="{CACEBB32-CE51-BF48-8423-2BC51CD0BC04}"/>
    <dgm:cxn modelId="{44B7C775-6293-6D40-8FCE-D5E6CF8AB8A6}" srcId="{75B2E56C-7975-6E49-BB43-90D317B7C3B1}" destId="{6C08E52C-FFE7-7448-81D7-CF1968A4824D}" srcOrd="7" destOrd="0" parTransId="{59393594-151E-1047-8665-6AF89B69BE7E}" sibTransId="{AFFA6ACE-3FBC-F140-B2AE-F4EB6DF04C23}"/>
    <dgm:cxn modelId="{DE75BF89-37E6-264C-9A16-46B2C926F641}" srcId="{75B2E56C-7975-6E49-BB43-90D317B7C3B1}" destId="{74CB379B-CF85-084B-BE8D-A4E5050B7367}" srcOrd="2" destOrd="0" parTransId="{A70C09E2-7C8A-E14D-8456-C5B966BE2FB5}" sibTransId="{C6D00F5B-9CD2-DC49-8986-7002A8FCBA15}"/>
    <dgm:cxn modelId="{D221DB8B-9B25-6A45-9BBA-84DC9A466126}" type="presOf" srcId="{3A618C2C-A543-7D4D-8978-A682DF000EE7}" destId="{5F4682A8-6CA4-6049-A41F-4A6FAC459056}" srcOrd="0" destOrd="0" presId="urn:microsoft.com/office/officeart/2008/layout/VerticalCurvedList"/>
    <dgm:cxn modelId="{E8F2D9A7-5025-9F48-85A3-E3DCD7C416A5}" srcId="{75B2E56C-7975-6E49-BB43-90D317B7C3B1}" destId="{CAE6FA3F-D4CD-1F47-8ACF-1FDEBA59AF2F}" srcOrd="0" destOrd="0" parTransId="{5974296D-4372-6841-8AF0-849941246745}" sibTransId="{54C771B9-3B30-C442-BC73-3DE295CF1F0F}"/>
    <dgm:cxn modelId="{7C2015AB-94A2-414F-B684-E324D1A9A96C}" type="presOf" srcId="{54C771B9-3B30-C442-BC73-3DE295CF1F0F}" destId="{D3DC9201-E6FD-1340-B311-3201DBEA1608}" srcOrd="0" destOrd="0" presId="urn:microsoft.com/office/officeart/2008/layout/VerticalCurvedList"/>
    <dgm:cxn modelId="{94971ADC-D79A-7A4A-982D-9AB6A545FA06}" type="presOf" srcId="{465FF029-1F10-254E-B797-38A4B1DB16A4}" destId="{648E6346-4267-8C49-A635-62608AC66F8C}" srcOrd="0" destOrd="0" presId="urn:microsoft.com/office/officeart/2008/layout/VerticalCurvedList"/>
    <dgm:cxn modelId="{684513EC-582C-5E42-9B2A-066B2F4D61F8}" srcId="{75B2E56C-7975-6E49-BB43-90D317B7C3B1}" destId="{4F9C4F40-19B8-1B4E-A9D9-DB8EE0FC58E5}" srcOrd="6" destOrd="0" parTransId="{62F4854F-A815-464E-94F3-FAAB0883D3EA}" sibTransId="{349C64E2-8E5E-8F44-AB6C-802CEAE3BEC0}"/>
    <dgm:cxn modelId="{81C74CEC-6585-9F44-A905-EEC60D8B156D}" type="presOf" srcId="{4F9C4F40-19B8-1B4E-A9D9-DB8EE0FC58E5}" destId="{2C493C1B-BA33-FE48-898A-ACCBEA48D124}" srcOrd="0" destOrd="0" presId="urn:microsoft.com/office/officeart/2008/layout/VerticalCurvedList"/>
    <dgm:cxn modelId="{9155EEFD-0960-4649-9E11-B18A3271D595}" srcId="{75B2E56C-7975-6E49-BB43-90D317B7C3B1}" destId="{3A618C2C-A543-7D4D-8978-A682DF000EE7}" srcOrd="4" destOrd="0" parTransId="{A0A2767E-3207-F041-B59B-F73EF4AA1D1F}" sibTransId="{0D8D033B-C89C-DB4A-906B-A4ADE5541C8C}"/>
    <dgm:cxn modelId="{439AAB68-89B0-C24A-AA11-BB87B4C00A6A}" type="presParOf" srcId="{7775FD95-8490-0448-84DE-7A575E17D134}" destId="{18CD4D60-7A1E-AB45-93B8-143CC638665F}" srcOrd="0" destOrd="0" presId="urn:microsoft.com/office/officeart/2008/layout/VerticalCurvedList"/>
    <dgm:cxn modelId="{DF6B572E-61BE-E74F-B541-64767609CE2E}" type="presParOf" srcId="{18CD4D60-7A1E-AB45-93B8-143CC638665F}" destId="{81D524E1-87BF-0949-8E36-DB7E5A3EE88F}" srcOrd="0" destOrd="0" presId="urn:microsoft.com/office/officeart/2008/layout/VerticalCurvedList"/>
    <dgm:cxn modelId="{331D51E3-B72A-FD4B-8AA5-4CD7A74FF093}" type="presParOf" srcId="{81D524E1-87BF-0949-8E36-DB7E5A3EE88F}" destId="{AAA9BB6D-28C3-8D47-922C-6C55F8784F5D}" srcOrd="0" destOrd="0" presId="urn:microsoft.com/office/officeart/2008/layout/VerticalCurvedList"/>
    <dgm:cxn modelId="{3F95DCFB-02BB-834D-9720-FE0ED1395D03}" type="presParOf" srcId="{81D524E1-87BF-0949-8E36-DB7E5A3EE88F}" destId="{D3DC9201-E6FD-1340-B311-3201DBEA1608}" srcOrd="1" destOrd="0" presId="urn:microsoft.com/office/officeart/2008/layout/VerticalCurvedList"/>
    <dgm:cxn modelId="{DCB2F776-192C-144B-B936-AF9D7D630CC2}" type="presParOf" srcId="{81D524E1-87BF-0949-8E36-DB7E5A3EE88F}" destId="{1AC9C125-3979-CC4A-A165-70E33A39175E}" srcOrd="2" destOrd="0" presId="urn:microsoft.com/office/officeart/2008/layout/VerticalCurvedList"/>
    <dgm:cxn modelId="{8CC37680-883A-6B4D-AA4C-3CC828946671}" type="presParOf" srcId="{81D524E1-87BF-0949-8E36-DB7E5A3EE88F}" destId="{BF2D57B6-F67C-5F47-9049-C84CCDC71972}" srcOrd="3" destOrd="0" presId="urn:microsoft.com/office/officeart/2008/layout/VerticalCurvedList"/>
    <dgm:cxn modelId="{BF2A6B43-3B0E-0441-9005-9BF9D0942F6B}" type="presParOf" srcId="{18CD4D60-7A1E-AB45-93B8-143CC638665F}" destId="{4BEEB617-617B-6549-9482-590ED3B7A67C}" srcOrd="1" destOrd="0" presId="urn:microsoft.com/office/officeart/2008/layout/VerticalCurvedList"/>
    <dgm:cxn modelId="{BEF00201-AEBF-5543-B1FA-4D20B8E6FD6D}" type="presParOf" srcId="{18CD4D60-7A1E-AB45-93B8-143CC638665F}" destId="{CE6FF4D3-BC51-E84F-BF11-DFA14BD13F79}" srcOrd="2" destOrd="0" presId="urn:microsoft.com/office/officeart/2008/layout/VerticalCurvedList"/>
    <dgm:cxn modelId="{F390E34E-9B0C-8544-A47A-9076C35A6B96}" type="presParOf" srcId="{CE6FF4D3-BC51-E84F-BF11-DFA14BD13F79}" destId="{6233E2B4-75A5-AB45-8674-027F6046CB8E}" srcOrd="0" destOrd="0" presId="urn:microsoft.com/office/officeart/2008/layout/VerticalCurvedList"/>
    <dgm:cxn modelId="{F928777B-76A2-C64B-953B-D2EA52E966C2}" type="presParOf" srcId="{18CD4D60-7A1E-AB45-93B8-143CC638665F}" destId="{5DC407EF-5862-2C40-A55E-DB03E51D104F}" srcOrd="3" destOrd="0" presId="urn:microsoft.com/office/officeart/2008/layout/VerticalCurvedList"/>
    <dgm:cxn modelId="{AFE5C44A-A970-9845-9AA6-A4AB0AE13CF0}" type="presParOf" srcId="{18CD4D60-7A1E-AB45-93B8-143CC638665F}" destId="{30DB0282-6C45-244C-A64E-1BFDD763C7B0}" srcOrd="4" destOrd="0" presId="urn:microsoft.com/office/officeart/2008/layout/VerticalCurvedList"/>
    <dgm:cxn modelId="{6BC7288D-2272-BD46-9B1E-A4F3A8410092}" type="presParOf" srcId="{30DB0282-6C45-244C-A64E-1BFDD763C7B0}" destId="{96E66D07-B5B1-9642-938A-883B05B180BF}" srcOrd="0" destOrd="0" presId="urn:microsoft.com/office/officeart/2008/layout/VerticalCurvedList"/>
    <dgm:cxn modelId="{73BB4870-7D85-BC4D-BBD5-E82970871A18}" type="presParOf" srcId="{18CD4D60-7A1E-AB45-93B8-143CC638665F}" destId="{E1E1FF21-B679-FA48-BA0C-36CFE5C7A992}" srcOrd="5" destOrd="0" presId="urn:microsoft.com/office/officeart/2008/layout/VerticalCurvedList"/>
    <dgm:cxn modelId="{30184330-30CB-3840-AAC3-AAE1B2D42449}" type="presParOf" srcId="{18CD4D60-7A1E-AB45-93B8-143CC638665F}" destId="{60394DB4-FE09-6E48-B237-2D7730B1EC24}" srcOrd="6" destOrd="0" presId="urn:microsoft.com/office/officeart/2008/layout/VerticalCurvedList"/>
    <dgm:cxn modelId="{A440F116-BA4A-7144-A809-6F3DF96C67D6}" type="presParOf" srcId="{60394DB4-FE09-6E48-B237-2D7730B1EC24}" destId="{DC1AC7D3-5F89-7C4F-B06A-0217E49A4C4D}" srcOrd="0" destOrd="0" presId="urn:microsoft.com/office/officeart/2008/layout/VerticalCurvedList"/>
    <dgm:cxn modelId="{15E74546-1395-FB43-A16F-2453F92AEC77}" type="presParOf" srcId="{18CD4D60-7A1E-AB45-93B8-143CC638665F}" destId="{648E6346-4267-8C49-A635-62608AC66F8C}" srcOrd="7" destOrd="0" presId="urn:microsoft.com/office/officeart/2008/layout/VerticalCurvedList"/>
    <dgm:cxn modelId="{E073FEAB-716A-6045-8A10-D6EC9F3F79A1}" type="presParOf" srcId="{18CD4D60-7A1E-AB45-93B8-143CC638665F}" destId="{838D11ED-A60E-1843-B15F-3CB4F8A40C37}" srcOrd="8" destOrd="0" presId="urn:microsoft.com/office/officeart/2008/layout/VerticalCurvedList"/>
    <dgm:cxn modelId="{5A25DB16-7C73-3D44-B745-A5BC17F29011}" type="presParOf" srcId="{838D11ED-A60E-1843-B15F-3CB4F8A40C37}" destId="{C39CECD1-2467-3041-BFCD-B67C9AB8F8B4}" srcOrd="0" destOrd="0" presId="urn:microsoft.com/office/officeart/2008/layout/VerticalCurvedList"/>
    <dgm:cxn modelId="{50CD979A-C3C7-8743-918A-EA6CCDF903DF}" type="presParOf" srcId="{18CD4D60-7A1E-AB45-93B8-143CC638665F}" destId="{5F4682A8-6CA4-6049-A41F-4A6FAC459056}" srcOrd="9" destOrd="0" presId="urn:microsoft.com/office/officeart/2008/layout/VerticalCurvedList"/>
    <dgm:cxn modelId="{77D63E1F-69FB-8F43-B500-671D3F752587}" type="presParOf" srcId="{18CD4D60-7A1E-AB45-93B8-143CC638665F}" destId="{E560FB70-D8B6-F042-9F37-7FAD1E847D40}" srcOrd="10" destOrd="0" presId="urn:microsoft.com/office/officeart/2008/layout/VerticalCurvedList"/>
    <dgm:cxn modelId="{1146CEBA-5A06-9A41-B7F0-A93BB9B17599}" type="presParOf" srcId="{E560FB70-D8B6-F042-9F37-7FAD1E847D40}" destId="{2B88D373-DBA0-4440-B65B-1445CD6D4DD0}" srcOrd="0" destOrd="0" presId="urn:microsoft.com/office/officeart/2008/layout/VerticalCurvedList"/>
    <dgm:cxn modelId="{0D01B124-8512-8149-81A1-7E714AFA7550}" type="presParOf" srcId="{18CD4D60-7A1E-AB45-93B8-143CC638665F}" destId="{6B9E7419-7F67-284E-9F24-DC2A2AA1417C}" srcOrd="11" destOrd="0" presId="urn:microsoft.com/office/officeart/2008/layout/VerticalCurvedList"/>
    <dgm:cxn modelId="{5CDF7698-CF7E-9947-A389-2EE6561AA9CC}" type="presParOf" srcId="{18CD4D60-7A1E-AB45-93B8-143CC638665F}" destId="{F56E25A2-9164-E546-A821-A46B39353193}" srcOrd="12" destOrd="0" presId="urn:microsoft.com/office/officeart/2008/layout/VerticalCurvedList"/>
    <dgm:cxn modelId="{1C6BC137-EFED-3D4F-86E2-4BD0F5030DB2}" type="presParOf" srcId="{F56E25A2-9164-E546-A821-A46B39353193}" destId="{D32C1201-7E88-BA4B-9CD8-D82D73AC910B}" srcOrd="0" destOrd="0" presId="urn:microsoft.com/office/officeart/2008/layout/VerticalCurvedList"/>
    <dgm:cxn modelId="{599D3AE5-2BBC-E645-8D42-5A164367B2DC}" type="presParOf" srcId="{18CD4D60-7A1E-AB45-93B8-143CC638665F}" destId="{2C493C1B-BA33-FE48-898A-ACCBEA48D124}" srcOrd="13" destOrd="0" presId="urn:microsoft.com/office/officeart/2008/layout/VerticalCurvedList"/>
    <dgm:cxn modelId="{683170FE-6EF2-B54B-AF74-E03FF1C4559A}" type="presParOf" srcId="{18CD4D60-7A1E-AB45-93B8-143CC638665F}" destId="{CB8BC05B-CDBA-F848-82FB-B0BAF76D3AEF}" srcOrd="14" destOrd="0" presId="urn:microsoft.com/office/officeart/2008/layout/VerticalCurvedList"/>
    <dgm:cxn modelId="{0D1B76FE-23B1-674B-8223-F795DA6C5C05}" type="presParOf" srcId="{CB8BC05B-CDBA-F848-82FB-B0BAF76D3AEF}" destId="{323D9D36-6025-4140-B881-B2DF972444CE}"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52EDD9E-8582-3241-8ADD-999E84C74D29}"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GB"/>
        </a:p>
      </dgm:t>
    </dgm:pt>
    <dgm:pt modelId="{BF70F2EE-4FDF-6A45-AB3F-F98E68E4AA2A}">
      <dgm:prSet/>
      <dgm:spPr/>
      <dgm:t>
        <a:bodyPr/>
        <a:lstStyle/>
        <a:p>
          <a:r>
            <a:rPr lang="en-IN" dirty="0"/>
            <a:t>Disaster recovery</a:t>
          </a:r>
        </a:p>
      </dgm:t>
    </dgm:pt>
    <dgm:pt modelId="{7A56779C-0614-9F4A-A5F4-E138DFBCE8E9}" type="parTrans" cxnId="{B1FC647C-504B-1549-A9FE-1EB6614E0E8B}">
      <dgm:prSet/>
      <dgm:spPr/>
      <dgm:t>
        <a:bodyPr/>
        <a:lstStyle/>
        <a:p>
          <a:endParaRPr lang="en-GB"/>
        </a:p>
      </dgm:t>
    </dgm:pt>
    <dgm:pt modelId="{B4DDD2EA-4D35-E649-A684-CE2F758ADBF9}" type="sibTrans" cxnId="{B1FC647C-504B-1549-A9FE-1EB6614E0E8B}">
      <dgm:prSet/>
      <dgm:spPr/>
      <dgm:t>
        <a:bodyPr/>
        <a:lstStyle/>
        <a:p>
          <a:endParaRPr lang="en-GB"/>
        </a:p>
      </dgm:t>
    </dgm:pt>
    <dgm:pt modelId="{ADF9DBA8-397E-5749-AAE1-F3A3B60DB8E0}">
      <dgm:prSet/>
      <dgm:spPr/>
      <dgm:t>
        <a:bodyPr/>
        <a:lstStyle/>
        <a:p>
          <a:r>
            <a:rPr lang="en-US" baseline="0" dirty="0"/>
            <a:t>Avoids Single point of failure</a:t>
          </a:r>
          <a:endParaRPr lang="en-IN" dirty="0"/>
        </a:p>
      </dgm:t>
    </dgm:pt>
    <dgm:pt modelId="{853ADE4E-152C-3146-A73E-8566D75D1A69}" type="parTrans" cxnId="{906A523E-EC9E-3542-8C64-A92A9E40719B}">
      <dgm:prSet/>
      <dgm:spPr/>
      <dgm:t>
        <a:bodyPr/>
        <a:lstStyle/>
        <a:p>
          <a:endParaRPr lang="en-GB"/>
        </a:p>
      </dgm:t>
    </dgm:pt>
    <dgm:pt modelId="{B6754DD3-6BD4-C24E-8B48-EE2AB564B706}" type="sibTrans" cxnId="{906A523E-EC9E-3542-8C64-A92A9E40719B}">
      <dgm:prSet/>
      <dgm:spPr/>
      <dgm:t>
        <a:bodyPr/>
        <a:lstStyle/>
        <a:p>
          <a:endParaRPr lang="en-GB"/>
        </a:p>
      </dgm:t>
    </dgm:pt>
    <dgm:pt modelId="{51556656-819E-6443-9FC5-214F8419125A}">
      <dgm:prSet/>
      <dgm:spPr/>
      <dgm:t>
        <a:bodyPr/>
        <a:lstStyle/>
        <a:p>
          <a:r>
            <a:rPr lang="en-US" baseline="0" dirty="0"/>
            <a:t>Better latency Globally</a:t>
          </a:r>
          <a:endParaRPr lang="en-IN" dirty="0"/>
        </a:p>
      </dgm:t>
    </dgm:pt>
    <dgm:pt modelId="{7DCFC892-73C6-BA45-8786-6AB6F1AA0643}" type="parTrans" cxnId="{FAB9956E-279A-8F4E-92C4-7E57238A3E29}">
      <dgm:prSet/>
      <dgm:spPr/>
      <dgm:t>
        <a:bodyPr/>
        <a:lstStyle/>
        <a:p>
          <a:endParaRPr lang="en-GB"/>
        </a:p>
      </dgm:t>
    </dgm:pt>
    <dgm:pt modelId="{E421F1D9-3730-0E46-B49C-8039DAAE1C26}" type="sibTrans" cxnId="{FAB9956E-279A-8F4E-92C4-7E57238A3E29}">
      <dgm:prSet/>
      <dgm:spPr/>
      <dgm:t>
        <a:bodyPr/>
        <a:lstStyle/>
        <a:p>
          <a:endParaRPr lang="en-GB"/>
        </a:p>
      </dgm:t>
    </dgm:pt>
    <dgm:pt modelId="{1F708F97-B3DF-E24C-8EF7-173B5711E3A8}">
      <dgm:prSet/>
      <dgm:spPr/>
      <dgm:t>
        <a:bodyPr/>
        <a:lstStyle/>
        <a:p>
          <a:r>
            <a:rPr lang="en-US" baseline="0" dirty="0"/>
            <a:t>Deploy apps to servers nearby to your user's locations in any cloud</a:t>
          </a:r>
          <a:endParaRPr lang="en-IN" dirty="0"/>
        </a:p>
      </dgm:t>
    </dgm:pt>
    <dgm:pt modelId="{B37F6590-5678-264C-8668-32DA50A9017C}" type="parTrans" cxnId="{EA473411-2B29-B04D-A1A6-A22D58AB9458}">
      <dgm:prSet/>
      <dgm:spPr/>
      <dgm:t>
        <a:bodyPr/>
        <a:lstStyle/>
        <a:p>
          <a:endParaRPr lang="en-GB"/>
        </a:p>
      </dgm:t>
    </dgm:pt>
    <dgm:pt modelId="{E8DA6C5F-80F4-B04D-96F3-CAFCD749DCFD}" type="sibTrans" cxnId="{EA473411-2B29-B04D-A1A6-A22D58AB9458}">
      <dgm:prSet/>
      <dgm:spPr/>
      <dgm:t>
        <a:bodyPr/>
        <a:lstStyle/>
        <a:p>
          <a:endParaRPr lang="en-GB"/>
        </a:p>
      </dgm:t>
    </dgm:pt>
    <dgm:pt modelId="{275966BA-E87A-FB41-B817-335648D0B80C}">
      <dgm:prSet/>
      <dgm:spPr/>
      <dgm:t>
        <a:bodyPr/>
        <a:lstStyle/>
        <a:p>
          <a:r>
            <a:rPr lang="en-US" baseline="0" dirty="0"/>
            <a:t>Ability to switch across clouds to stay compliant</a:t>
          </a:r>
          <a:endParaRPr lang="en-IN" dirty="0"/>
        </a:p>
      </dgm:t>
    </dgm:pt>
    <dgm:pt modelId="{670CE90F-D764-5144-B731-8540ADFD09CE}" type="parTrans" cxnId="{7F7291ED-B10F-2940-B9A3-FFCD3729AEB5}">
      <dgm:prSet/>
      <dgm:spPr/>
      <dgm:t>
        <a:bodyPr/>
        <a:lstStyle/>
        <a:p>
          <a:endParaRPr lang="en-GB"/>
        </a:p>
      </dgm:t>
    </dgm:pt>
    <dgm:pt modelId="{957B87B5-FA8B-404E-8243-A753885C6743}" type="sibTrans" cxnId="{7F7291ED-B10F-2940-B9A3-FFCD3729AEB5}">
      <dgm:prSet/>
      <dgm:spPr/>
      <dgm:t>
        <a:bodyPr/>
        <a:lstStyle/>
        <a:p>
          <a:endParaRPr lang="en-GB"/>
        </a:p>
      </dgm:t>
    </dgm:pt>
    <dgm:pt modelId="{1825CCD1-157E-224B-928A-C0641C75F69B}">
      <dgm:prSet/>
      <dgm:spPr/>
      <dgm:t>
        <a:bodyPr/>
        <a:lstStyle/>
        <a:p>
          <a:r>
            <a:rPr lang="en-US" baseline="0" dirty="0"/>
            <a:t>Regional requirements</a:t>
          </a:r>
          <a:endParaRPr lang="en-IN" dirty="0"/>
        </a:p>
      </dgm:t>
    </dgm:pt>
    <dgm:pt modelId="{400955C7-E60B-6C47-8DBE-5A9180AA9521}" type="sibTrans" cxnId="{104B9F92-0DF5-3B40-98B9-BD363F4E87F4}">
      <dgm:prSet/>
      <dgm:spPr/>
      <dgm:t>
        <a:bodyPr/>
        <a:lstStyle/>
        <a:p>
          <a:endParaRPr lang="en-GB"/>
        </a:p>
      </dgm:t>
    </dgm:pt>
    <dgm:pt modelId="{005EB710-2317-D14B-BB2E-44A48A3FEF9B}" type="parTrans" cxnId="{104B9F92-0DF5-3B40-98B9-BD363F4E87F4}">
      <dgm:prSet/>
      <dgm:spPr/>
      <dgm:t>
        <a:bodyPr/>
        <a:lstStyle/>
        <a:p>
          <a:endParaRPr lang="en-GB"/>
        </a:p>
      </dgm:t>
    </dgm:pt>
    <dgm:pt modelId="{5360817E-24C9-BB43-9B4B-094FCF0F0880}">
      <dgm:prSet/>
      <dgm:spPr/>
      <dgm:t>
        <a:bodyPr/>
        <a:lstStyle/>
        <a:p>
          <a:r>
            <a:rPr lang="en-IN" dirty="0"/>
            <a:t>Shadow IT</a:t>
          </a:r>
        </a:p>
      </dgm:t>
    </dgm:pt>
    <dgm:pt modelId="{DE51EFB6-4AD2-644F-8376-04A514DCE1F3}" type="parTrans" cxnId="{49F2E3A4-7199-944E-B155-F69458D4002B}">
      <dgm:prSet/>
      <dgm:spPr/>
      <dgm:t>
        <a:bodyPr/>
        <a:lstStyle/>
        <a:p>
          <a:endParaRPr lang="en-GB"/>
        </a:p>
      </dgm:t>
    </dgm:pt>
    <dgm:pt modelId="{616CB172-48FB-BF46-B5EB-58EA0D396C62}" type="sibTrans" cxnId="{49F2E3A4-7199-944E-B155-F69458D4002B}">
      <dgm:prSet/>
      <dgm:spPr/>
      <dgm:t>
        <a:bodyPr/>
        <a:lstStyle/>
        <a:p>
          <a:endParaRPr lang="en-GB"/>
        </a:p>
      </dgm:t>
    </dgm:pt>
    <dgm:pt modelId="{0A68C6A6-1AC9-FE40-B1D1-9EAE843CF01E}">
      <dgm:prSet/>
      <dgm:spPr/>
      <dgm:t>
        <a:bodyPr/>
        <a:lstStyle/>
        <a:p>
          <a:r>
            <a:rPr lang="en-IN" dirty="0"/>
            <a:t>Provides teams with approved set of cloud providers to avoid usage of unsanctioned services</a:t>
          </a:r>
        </a:p>
      </dgm:t>
    </dgm:pt>
    <dgm:pt modelId="{BD9762E9-0A1F-6540-9D3A-AD75B143F10F}" type="parTrans" cxnId="{790C758A-2832-4445-9030-CB55EA1DC80F}">
      <dgm:prSet/>
      <dgm:spPr/>
      <dgm:t>
        <a:bodyPr/>
        <a:lstStyle/>
        <a:p>
          <a:endParaRPr lang="en-GB"/>
        </a:p>
      </dgm:t>
    </dgm:pt>
    <dgm:pt modelId="{1801C400-A7CF-9F46-AFB9-D9EFB08BD8C8}" type="sibTrans" cxnId="{790C758A-2832-4445-9030-CB55EA1DC80F}">
      <dgm:prSet/>
      <dgm:spPr/>
      <dgm:t>
        <a:bodyPr/>
        <a:lstStyle/>
        <a:p>
          <a:endParaRPr lang="en-GB"/>
        </a:p>
      </dgm:t>
    </dgm:pt>
    <dgm:pt modelId="{6FB7877A-6886-404B-B4F9-BE9AA6418264}" type="pres">
      <dgm:prSet presAssocID="{352EDD9E-8582-3241-8ADD-999E84C74D29}" presName="Name0" presStyleCnt="0">
        <dgm:presLayoutVars>
          <dgm:dir/>
          <dgm:animLvl val="lvl"/>
          <dgm:resizeHandles val="exact"/>
        </dgm:presLayoutVars>
      </dgm:prSet>
      <dgm:spPr/>
    </dgm:pt>
    <dgm:pt modelId="{0753EFF6-7729-E740-AFC8-664D55E48B20}" type="pres">
      <dgm:prSet presAssocID="{BF70F2EE-4FDF-6A45-AB3F-F98E68E4AA2A}" presName="linNode" presStyleCnt="0"/>
      <dgm:spPr/>
    </dgm:pt>
    <dgm:pt modelId="{4F6869DC-0029-864C-9294-64FFD5E47320}" type="pres">
      <dgm:prSet presAssocID="{BF70F2EE-4FDF-6A45-AB3F-F98E68E4AA2A}" presName="parentText" presStyleLbl="node1" presStyleIdx="0" presStyleCnt="4">
        <dgm:presLayoutVars>
          <dgm:chMax val="1"/>
          <dgm:bulletEnabled val="1"/>
        </dgm:presLayoutVars>
      </dgm:prSet>
      <dgm:spPr/>
    </dgm:pt>
    <dgm:pt modelId="{F5E17DEE-E7B8-D640-A719-7F5C72159B8E}" type="pres">
      <dgm:prSet presAssocID="{BF70F2EE-4FDF-6A45-AB3F-F98E68E4AA2A}" presName="descendantText" presStyleLbl="alignAccFollowNode1" presStyleIdx="0" presStyleCnt="4">
        <dgm:presLayoutVars>
          <dgm:bulletEnabled val="1"/>
        </dgm:presLayoutVars>
      </dgm:prSet>
      <dgm:spPr/>
    </dgm:pt>
    <dgm:pt modelId="{2A4021B8-60B1-8C4C-95F7-15B94E966615}" type="pres">
      <dgm:prSet presAssocID="{B4DDD2EA-4D35-E649-A684-CE2F758ADBF9}" presName="sp" presStyleCnt="0"/>
      <dgm:spPr/>
    </dgm:pt>
    <dgm:pt modelId="{5357D8B3-E590-5B45-9465-B43405281435}" type="pres">
      <dgm:prSet presAssocID="{51556656-819E-6443-9FC5-214F8419125A}" presName="linNode" presStyleCnt="0"/>
      <dgm:spPr/>
    </dgm:pt>
    <dgm:pt modelId="{01F54652-0553-5242-A9A0-A9751136B8E5}" type="pres">
      <dgm:prSet presAssocID="{51556656-819E-6443-9FC5-214F8419125A}" presName="parentText" presStyleLbl="node1" presStyleIdx="1" presStyleCnt="4">
        <dgm:presLayoutVars>
          <dgm:chMax val="1"/>
          <dgm:bulletEnabled val="1"/>
        </dgm:presLayoutVars>
      </dgm:prSet>
      <dgm:spPr/>
    </dgm:pt>
    <dgm:pt modelId="{5569684C-EA79-A148-8469-11522BF1CE49}" type="pres">
      <dgm:prSet presAssocID="{51556656-819E-6443-9FC5-214F8419125A}" presName="descendantText" presStyleLbl="alignAccFollowNode1" presStyleIdx="1" presStyleCnt="4">
        <dgm:presLayoutVars>
          <dgm:bulletEnabled val="1"/>
        </dgm:presLayoutVars>
      </dgm:prSet>
      <dgm:spPr/>
    </dgm:pt>
    <dgm:pt modelId="{DBDD1F76-CE25-9B4B-81E2-14AC1635BBB4}" type="pres">
      <dgm:prSet presAssocID="{E421F1D9-3730-0E46-B49C-8039DAAE1C26}" presName="sp" presStyleCnt="0"/>
      <dgm:spPr/>
    </dgm:pt>
    <dgm:pt modelId="{70CC57A3-D788-4E47-B37F-339B8CF9664F}" type="pres">
      <dgm:prSet presAssocID="{1825CCD1-157E-224B-928A-C0641C75F69B}" presName="linNode" presStyleCnt="0"/>
      <dgm:spPr/>
    </dgm:pt>
    <dgm:pt modelId="{A36BD5A6-0B4B-824D-A3B7-90668C7DCCC4}" type="pres">
      <dgm:prSet presAssocID="{1825CCD1-157E-224B-928A-C0641C75F69B}" presName="parentText" presStyleLbl="node1" presStyleIdx="2" presStyleCnt="4">
        <dgm:presLayoutVars>
          <dgm:chMax val="1"/>
          <dgm:bulletEnabled val="1"/>
        </dgm:presLayoutVars>
      </dgm:prSet>
      <dgm:spPr/>
    </dgm:pt>
    <dgm:pt modelId="{DC6E61A5-D8FE-EA4A-B54D-77719733AFAC}" type="pres">
      <dgm:prSet presAssocID="{1825CCD1-157E-224B-928A-C0641C75F69B}" presName="descendantText" presStyleLbl="alignAccFollowNode1" presStyleIdx="2" presStyleCnt="4">
        <dgm:presLayoutVars>
          <dgm:bulletEnabled val="1"/>
        </dgm:presLayoutVars>
      </dgm:prSet>
      <dgm:spPr/>
    </dgm:pt>
    <dgm:pt modelId="{2F423A24-B501-4340-9494-E51F7F1D2637}" type="pres">
      <dgm:prSet presAssocID="{400955C7-E60B-6C47-8DBE-5A9180AA9521}" presName="sp" presStyleCnt="0"/>
      <dgm:spPr/>
    </dgm:pt>
    <dgm:pt modelId="{3E164DCB-783C-C944-BF43-963D65A77C00}" type="pres">
      <dgm:prSet presAssocID="{5360817E-24C9-BB43-9B4B-094FCF0F0880}" presName="linNode" presStyleCnt="0"/>
      <dgm:spPr/>
    </dgm:pt>
    <dgm:pt modelId="{8B4CAC6C-FCAB-7440-9A34-279FB102025E}" type="pres">
      <dgm:prSet presAssocID="{5360817E-24C9-BB43-9B4B-094FCF0F0880}" presName="parentText" presStyleLbl="node1" presStyleIdx="3" presStyleCnt="4">
        <dgm:presLayoutVars>
          <dgm:chMax val="1"/>
          <dgm:bulletEnabled val="1"/>
        </dgm:presLayoutVars>
      </dgm:prSet>
      <dgm:spPr/>
    </dgm:pt>
    <dgm:pt modelId="{7F57F046-EB15-394D-85CE-94CCF87D59A0}" type="pres">
      <dgm:prSet presAssocID="{5360817E-24C9-BB43-9B4B-094FCF0F0880}" presName="descendantText" presStyleLbl="alignAccFollowNode1" presStyleIdx="3" presStyleCnt="4">
        <dgm:presLayoutVars>
          <dgm:bulletEnabled val="1"/>
        </dgm:presLayoutVars>
      </dgm:prSet>
      <dgm:spPr/>
    </dgm:pt>
  </dgm:ptLst>
  <dgm:cxnLst>
    <dgm:cxn modelId="{295B3F02-ACF0-D340-AD1F-0186D521AEAC}" type="presOf" srcId="{1825CCD1-157E-224B-928A-C0641C75F69B}" destId="{A36BD5A6-0B4B-824D-A3B7-90668C7DCCC4}" srcOrd="0" destOrd="0" presId="urn:microsoft.com/office/officeart/2005/8/layout/vList5"/>
    <dgm:cxn modelId="{EA473411-2B29-B04D-A1A6-A22D58AB9458}" srcId="{51556656-819E-6443-9FC5-214F8419125A}" destId="{1F708F97-B3DF-E24C-8EF7-173B5711E3A8}" srcOrd="0" destOrd="0" parTransId="{B37F6590-5678-264C-8668-32DA50A9017C}" sibTransId="{E8DA6C5F-80F4-B04D-96F3-CAFCD749DCFD}"/>
    <dgm:cxn modelId="{B95BC622-2BD5-EA47-B17A-E7610D303776}" type="presOf" srcId="{1F708F97-B3DF-E24C-8EF7-173B5711E3A8}" destId="{5569684C-EA79-A148-8469-11522BF1CE49}" srcOrd="0" destOrd="0" presId="urn:microsoft.com/office/officeart/2005/8/layout/vList5"/>
    <dgm:cxn modelId="{906A523E-EC9E-3542-8C64-A92A9E40719B}" srcId="{BF70F2EE-4FDF-6A45-AB3F-F98E68E4AA2A}" destId="{ADF9DBA8-397E-5749-AAE1-F3A3B60DB8E0}" srcOrd="0" destOrd="0" parTransId="{853ADE4E-152C-3146-A73E-8566D75D1A69}" sibTransId="{B6754DD3-6BD4-C24E-8B48-EE2AB564B706}"/>
    <dgm:cxn modelId="{05AE6B58-B0DE-9746-8F35-069A33C468AE}" type="presOf" srcId="{275966BA-E87A-FB41-B817-335648D0B80C}" destId="{DC6E61A5-D8FE-EA4A-B54D-77719733AFAC}" srcOrd="0" destOrd="0" presId="urn:microsoft.com/office/officeart/2005/8/layout/vList5"/>
    <dgm:cxn modelId="{FAB9956E-279A-8F4E-92C4-7E57238A3E29}" srcId="{352EDD9E-8582-3241-8ADD-999E84C74D29}" destId="{51556656-819E-6443-9FC5-214F8419125A}" srcOrd="1" destOrd="0" parTransId="{7DCFC892-73C6-BA45-8786-6AB6F1AA0643}" sibTransId="{E421F1D9-3730-0E46-B49C-8039DAAE1C26}"/>
    <dgm:cxn modelId="{B1FC647C-504B-1549-A9FE-1EB6614E0E8B}" srcId="{352EDD9E-8582-3241-8ADD-999E84C74D29}" destId="{BF70F2EE-4FDF-6A45-AB3F-F98E68E4AA2A}" srcOrd="0" destOrd="0" parTransId="{7A56779C-0614-9F4A-A5F4-E138DFBCE8E9}" sibTransId="{B4DDD2EA-4D35-E649-A684-CE2F758ADBF9}"/>
    <dgm:cxn modelId="{790C758A-2832-4445-9030-CB55EA1DC80F}" srcId="{5360817E-24C9-BB43-9B4B-094FCF0F0880}" destId="{0A68C6A6-1AC9-FE40-B1D1-9EAE843CF01E}" srcOrd="0" destOrd="0" parTransId="{BD9762E9-0A1F-6540-9D3A-AD75B143F10F}" sibTransId="{1801C400-A7CF-9F46-AFB9-D9EFB08BD8C8}"/>
    <dgm:cxn modelId="{AD00C58E-9ED8-3E40-8042-7601EB173276}" type="presOf" srcId="{352EDD9E-8582-3241-8ADD-999E84C74D29}" destId="{6FB7877A-6886-404B-B4F9-BE9AA6418264}" srcOrd="0" destOrd="0" presId="urn:microsoft.com/office/officeart/2005/8/layout/vList5"/>
    <dgm:cxn modelId="{104B9F92-0DF5-3B40-98B9-BD363F4E87F4}" srcId="{352EDD9E-8582-3241-8ADD-999E84C74D29}" destId="{1825CCD1-157E-224B-928A-C0641C75F69B}" srcOrd="2" destOrd="0" parTransId="{005EB710-2317-D14B-BB2E-44A48A3FEF9B}" sibTransId="{400955C7-E60B-6C47-8DBE-5A9180AA9521}"/>
    <dgm:cxn modelId="{912E069E-39DB-8745-AA9B-49EBE5A7052B}" type="presOf" srcId="{5360817E-24C9-BB43-9B4B-094FCF0F0880}" destId="{8B4CAC6C-FCAB-7440-9A34-279FB102025E}" srcOrd="0" destOrd="0" presId="urn:microsoft.com/office/officeart/2005/8/layout/vList5"/>
    <dgm:cxn modelId="{49F2E3A4-7199-944E-B155-F69458D4002B}" srcId="{352EDD9E-8582-3241-8ADD-999E84C74D29}" destId="{5360817E-24C9-BB43-9B4B-094FCF0F0880}" srcOrd="3" destOrd="0" parTransId="{DE51EFB6-4AD2-644F-8376-04A514DCE1F3}" sibTransId="{616CB172-48FB-BF46-B5EB-58EA0D396C62}"/>
    <dgm:cxn modelId="{1D6109B0-1117-864D-9DB4-1E3A010D3FA7}" type="presOf" srcId="{0A68C6A6-1AC9-FE40-B1D1-9EAE843CF01E}" destId="{7F57F046-EB15-394D-85CE-94CCF87D59A0}" srcOrd="0" destOrd="0" presId="urn:microsoft.com/office/officeart/2005/8/layout/vList5"/>
    <dgm:cxn modelId="{D32082B0-7B8F-C14F-AC44-5AAD6FA088BB}" type="presOf" srcId="{BF70F2EE-4FDF-6A45-AB3F-F98E68E4AA2A}" destId="{4F6869DC-0029-864C-9294-64FFD5E47320}" srcOrd="0" destOrd="0" presId="urn:microsoft.com/office/officeart/2005/8/layout/vList5"/>
    <dgm:cxn modelId="{970E79C3-7C13-D14E-BB54-19E29240888E}" type="presOf" srcId="{ADF9DBA8-397E-5749-AAE1-F3A3B60DB8E0}" destId="{F5E17DEE-E7B8-D640-A719-7F5C72159B8E}" srcOrd="0" destOrd="0" presId="urn:microsoft.com/office/officeart/2005/8/layout/vList5"/>
    <dgm:cxn modelId="{7F7291ED-B10F-2940-B9A3-FFCD3729AEB5}" srcId="{1825CCD1-157E-224B-928A-C0641C75F69B}" destId="{275966BA-E87A-FB41-B817-335648D0B80C}" srcOrd="0" destOrd="0" parTransId="{670CE90F-D764-5144-B731-8540ADFD09CE}" sibTransId="{957B87B5-FA8B-404E-8243-A753885C6743}"/>
    <dgm:cxn modelId="{8B7537F8-0769-8E40-87E9-66FE303B8594}" type="presOf" srcId="{51556656-819E-6443-9FC5-214F8419125A}" destId="{01F54652-0553-5242-A9A0-A9751136B8E5}" srcOrd="0" destOrd="0" presId="urn:microsoft.com/office/officeart/2005/8/layout/vList5"/>
    <dgm:cxn modelId="{B8D3F7A4-116B-BA4F-83EC-A4DDE4E17E8E}" type="presParOf" srcId="{6FB7877A-6886-404B-B4F9-BE9AA6418264}" destId="{0753EFF6-7729-E740-AFC8-664D55E48B20}" srcOrd="0" destOrd="0" presId="urn:microsoft.com/office/officeart/2005/8/layout/vList5"/>
    <dgm:cxn modelId="{98E3CD26-76BC-314C-B41E-9814A35A00EF}" type="presParOf" srcId="{0753EFF6-7729-E740-AFC8-664D55E48B20}" destId="{4F6869DC-0029-864C-9294-64FFD5E47320}" srcOrd="0" destOrd="0" presId="urn:microsoft.com/office/officeart/2005/8/layout/vList5"/>
    <dgm:cxn modelId="{CC05817D-6B25-3F45-8D48-737325BDF98B}" type="presParOf" srcId="{0753EFF6-7729-E740-AFC8-664D55E48B20}" destId="{F5E17DEE-E7B8-D640-A719-7F5C72159B8E}" srcOrd="1" destOrd="0" presId="urn:microsoft.com/office/officeart/2005/8/layout/vList5"/>
    <dgm:cxn modelId="{BA3253DB-FE84-0941-8AE5-8F9731805279}" type="presParOf" srcId="{6FB7877A-6886-404B-B4F9-BE9AA6418264}" destId="{2A4021B8-60B1-8C4C-95F7-15B94E966615}" srcOrd="1" destOrd="0" presId="urn:microsoft.com/office/officeart/2005/8/layout/vList5"/>
    <dgm:cxn modelId="{1927091F-CEC7-8D4E-9D14-D4E21F4D5CEA}" type="presParOf" srcId="{6FB7877A-6886-404B-B4F9-BE9AA6418264}" destId="{5357D8B3-E590-5B45-9465-B43405281435}" srcOrd="2" destOrd="0" presId="urn:microsoft.com/office/officeart/2005/8/layout/vList5"/>
    <dgm:cxn modelId="{E27DBF24-7B22-B94A-BA2C-C4823D443105}" type="presParOf" srcId="{5357D8B3-E590-5B45-9465-B43405281435}" destId="{01F54652-0553-5242-A9A0-A9751136B8E5}" srcOrd="0" destOrd="0" presId="urn:microsoft.com/office/officeart/2005/8/layout/vList5"/>
    <dgm:cxn modelId="{E85D9F88-20B3-434E-9499-3350A4518F6A}" type="presParOf" srcId="{5357D8B3-E590-5B45-9465-B43405281435}" destId="{5569684C-EA79-A148-8469-11522BF1CE49}" srcOrd="1" destOrd="0" presId="urn:microsoft.com/office/officeart/2005/8/layout/vList5"/>
    <dgm:cxn modelId="{5095682B-144F-FA46-9CE8-AB761DE5297F}" type="presParOf" srcId="{6FB7877A-6886-404B-B4F9-BE9AA6418264}" destId="{DBDD1F76-CE25-9B4B-81E2-14AC1635BBB4}" srcOrd="3" destOrd="0" presId="urn:microsoft.com/office/officeart/2005/8/layout/vList5"/>
    <dgm:cxn modelId="{554225DC-E157-924D-9EBB-003D587ABD4B}" type="presParOf" srcId="{6FB7877A-6886-404B-B4F9-BE9AA6418264}" destId="{70CC57A3-D788-4E47-B37F-339B8CF9664F}" srcOrd="4" destOrd="0" presId="urn:microsoft.com/office/officeart/2005/8/layout/vList5"/>
    <dgm:cxn modelId="{8EB95272-92B4-DB40-83C7-7BAB50CCA9E5}" type="presParOf" srcId="{70CC57A3-D788-4E47-B37F-339B8CF9664F}" destId="{A36BD5A6-0B4B-824D-A3B7-90668C7DCCC4}" srcOrd="0" destOrd="0" presId="urn:microsoft.com/office/officeart/2005/8/layout/vList5"/>
    <dgm:cxn modelId="{D13F0824-9035-0640-B605-09584F4A7BD9}" type="presParOf" srcId="{70CC57A3-D788-4E47-B37F-339B8CF9664F}" destId="{DC6E61A5-D8FE-EA4A-B54D-77719733AFAC}" srcOrd="1" destOrd="0" presId="urn:microsoft.com/office/officeart/2005/8/layout/vList5"/>
    <dgm:cxn modelId="{A563ABCA-7234-F54A-980E-339DFA2E02B1}" type="presParOf" srcId="{6FB7877A-6886-404B-B4F9-BE9AA6418264}" destId="{2F423A24-B501-4340-9494-E51F7F1D2637}" srcOrd="5" destOrd="0" presId="urn:microsoft.com/office/officeart/2005/8/layout/vList5"/>
    <dgm:cxn modelId="{A65A3F34-0545-824B-9B54-8089E799F5AF}" type="presParOf" srcId="{6FB7877A-6886-404B-B4F9-BE9AA6418264}" destId="{3E164DCB-783C-C944-BF43-963D65A77C00}" srcOrd="6" destOrd="0" presId="urn:microsoft.com/office/officeart/2005/8/layout/vList5"/>
    <dgm:cxn modelId="{C4D90429-048B-7743-89AF-EB0C0DDE879B}" type="presParOf" srcId="{3E164DCB-783C-C944-BF43-963D65A77C00}" destId="{8B4CAC6C-FCAB-7440-9A34-279FB102025E}" srcOrd="0" destOrd="0" presId="urn:microsoft.com/office/officeart/2005/8/layout/vList5"/>
    <dgm:cxn modelId="{2089EF18-F56F-8D42-8971-C07491F16322}" type="presParOf" srcId="{3E164DCB-783C-C944-BF43-963D65A77C00}" destId="{7F57F046-EB15-394D-85CE-94CCF87D59A0}"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52EDD9E-8582-3241-8ADD-999E84C74D29}"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GB"/>
        </a:p>
      </dgm:t>
    </dgm:pt>
    <dgm:pt modelId="{BF70F2EE-4FDF-6A45-AB3F-F98E68E4AA2A}">
      <dgm:prSet/>
      <dgm:spPr/>
      <dgm:t>
        <a:bodyPr/>
        <a:lstStyle/>
        <a:p>
          <a:r>
            <a:rPr lang="en-US" baseline="0"/>
            <a:t>Multi-cloud enterprises</a:t>
          </a:r>
          <a:endParaRPr lang="en-IN"/>
        </a:p>
      </dgm:t>
    </dgm:pt>
    <dgm:pt modelId="{7A56779C-0614-9F4A-A5F4-E138DFBCE8E9}" type="parTrans" cxnId="{B1FC647C-504B-1549-A9FE-1EB6614E0E8B}">
      <dgm:prSet/>
      <dgm:spPr/>
      <dgm:t>
        <a:bodyPr/>
        <a:lstStyle/>
        <a:p>
          <a:endParaRPr lang="en-GB"/>
        </a:p>
      </dgm:t>
    </dgm:pt>
    <dgm:pt modelId="{B4DDD2EA-4D35-E649-A684-CE2F758ADBF9}" type="sibTrans" cxnId="{B1FC647C-504B-1549-A9FE-1EB6614E0E8B}">
      <dgm:prSet/>
      <dgm:spPr/>
      <dgm:t>
        <a:bodyPr/>
        <a:lstStyle/>
        <a:p>
          <a:endParaRPr lang="en-GB"/>
        </a:p>
      </dgm:t>
    </dgm:pt>
    <dgm:pt modelId="{ADF9DBA8-397E-5749-AAE1-F3A3B60DB8E0}">
      <dgm:prSet/>
      <dgm:spPr/>
      <dgm:t>
        <a:bodyPr/>
        <a:lstStyle/>
        <a:p>
          <a:r>
            <a:rPr lang="en-US" baseline="0" dirty="0"/>
            <a:t>Deployed one app to one cloud and another to a different cloud</a:t>
          </a:r>
          <a:endParaRPr lang="en-IN" dirty="0"/>
        </a:p>
      </dgm:t>
    </dgm:pt>
    <dgm:pt modelId="{853ADE4E-152C-3146-A73E-8566D75D1A69}" type="parTrans" cxnId="{906A523E-EC9E-3542-8C64-A92A9E40719B}">
      <dgm:prSet/>
      <dgm:spPr/>
      <dgm:t>
        <a:bodyPr/>
        <a:lstStyle/>
        <a:p>
          <a:endParaRPr lang="en-GB"/>
        </a:p>
      </dgm:t>
    </dgm:pt>
    <dgm:pt modelId="{B6754DD3-6BD4-C24E-8B48-EE2AB564B706}" type="sibTrans" cxnId="{906A523E-EC9E-3542-8C64-A92A9E40719B}">
      <dgm:prSet/>
      <dgm:spPr/>
      <dgm:t>
        <a:bodyPr/>
        <a:lstStyle/>
        <a:p>
          <a:endParaRPr lang="en-GB"/>
        </a:p>
      </dgm:t>
    </dgm:pt>
    <dgm:pt modelId="{51556656-819E-6443-9FC5-214F8419125A}">
      <dgm:prSet/>
      <dgm:spPr/>
      <dgm:t>
        <a:bodyPr/>
        <a:lstStyle/>
        <a:p>
          <a:r>
            <a:rPr lang="en-US" baseline="0"/>
            <a:t>Cloud-agnostic applications</a:t>
          </a:r>
          <a:endParaRPr lang="en-IN"/>
        </a:p>
      </dgm:t>
    </dgm:pt>
    <dgm:pt modelId="{7DCFC892-73C6-BA45-8786-6AB6F1AA0643}" type="parTrans" cxnId="{FAB9956E-279A-8F4E-92C4-7E57238A3E29}">
      <dgm:prSet/>
      <dgm:spPr/>
      <dgm:t>
        <a:bodyPr/>
        <a:lstStyle/>
        <a:p>
          <a:endParaRPr lang="en-GB"/>
        </a:p>
      </dgm:t>
    </dgm:pt>
    <dgm:pt modelId="{E421F1D9-3730-0E46-B49C-8039DAAE1C26}" type="sibTrans" cxnId="{FAB9956E-279A-8F4E-92C4-7E57238A3E29}">
      <dgm:prSet/>
      <dgm:spPr/>
      <dgm:t>
        <a:bodyPr/>
        <a:lstStyle/>
        <a:p>
          <a:endParaRPr lang="en-GB"/>
        </a:p>
      </dgm:t>
    </dgm:pt>
    <dgm:pt modelId="{1F708F97-B3DF-E24C-8EF7-173B5711E3A8}">
      <dgm:prSet/>
      <dgm:spPr/>
      <dgm:t>
        <a:bodyPr/>
        <a:lstStyle/>
        <a:p>
          <a:r>
            <a:rPr lang="en-US" baseline="0"/>
            <a:t>Same applications are deployed to different clouds</a:t>
          </a:r>
          <a:endParaRPr lang="en-IN"/>
        </a:p>
      </dgm:t>
    </dgm:pt>
    <dgm:pt modelId="{B37F6590-5678-264C-8668-32DA50A9017C}" type="parTrans" cxnId="{EA473411-2B29-B04D-A1A6-A22D58AB9458}">
      <dgm:prSet/>
      <dgm:spPr/>
      <dgm:t>
        <a:bodyPr/>
        <a:lstStyle/>
        <a:p>
          <a:endParaRPr lang="en-GB"/>
        </a:p>
      </dgm:t>
    </dgm:pt>
    <dgm:pt modelId="{E8DA6C5F-80F4-B04D-96F3-CAFCD749DCFD}" type="sibTrans" cxnId="{EA473411-2B29-B04D-A1A6-A22D58AB9458}">
      <dgm:prSet/>
      <dgm:spPr/>
      <dgm:t>
        <a:bodyPr/>
        <a:lstStyle/>
        <a:p>
          <a:endParaRPr lang="en-GB"/>
        </a:p>
      </dgm:t>
    </dgm:pt>
    <dgm:pt modelId="{1825CCD1-157E-224B-928A-C0641C75F69B}">
      <dgm:prSet/>
      <dgm:spPr/>
      <dgm:t>
        <a:bodyPr/>
        <a:lstStyle/>
        <a:p>
          <a:r>
            <a:rPr lang="en-US" baseline="0"/>
            <a:t>Multi-cloud application</a:t>
          </a:r>
          <a:endParaRPr lang="en-IN"/>
        </a:p>
      </dgm:t>
    </dgm:pt>
    <dgm:pt modelId="{005EB710-2317-D14B-BB2E-44A48A3FEF9B}" type="parTrans" cxnId="{104B9F92-0DF5-3B40-98B9-BD363F4E87F4}">
      <dgm:prSet/>
      <dgm:spPr/>
      <dgm:t>
        <a:bodyPr/>
        <a:lstStyle/>
        <a:p>
          <a:endParaRPr lang="en-GB"/>
        </a:p>
      </dgm:t>
    </dgm:pt>
    <dgm:pt modelId="{400955C7-E60B-6C47-8DBE-5A9180AA9521}" type="sibTrans" cxnId="{104B9F92-0DF5-3B40-98B9-BD363F4E87F4}">
      <dgm:prSet/>
      <dgm:spPr/>
      <dgm:t>
        <a:bodyPr/>
        <a:lstStyle/>
        <a:p>
          <a:endParaRPr lang="en-GB"/>
        </a:p>
      </dgm:t>
    </dgm:pt>
    <dgm:pt modelId="{275966BA-E87A-FB41-B817-335648D0B80C}">
      <dgm:prSet/>
      <dgm:spPr/>
      <dgm:t>
        <a:bodyPr/>
        <a:lstStyle/>
        <a:p>
          <a:r>
            <a:rPr lang="en-US" baseline="0"/>
            <a:t>Single application distributed across multiple clouds</a:t>
          </a:r>
          <a:endParaRPr lang="en-IN"/>
        </a:p>
      </dgm:t>
    </dgm:pt>
    <dgm:pt modelId="{670CE90F-D764-5144-B731-8540ADFD09CE}" type="parTrans" cxnId="{7F7291ED-B10F-2940-B9A3-FFCD3729AEB5}">
      <dgm:prSet/>
      <dgm:spPr/>
      <dgm:t>
        <a:bodyPr/>
        <a:lstStyle/>
        <a:p>
          <a:endParaRPr lang="en-GB"/>
        </a:p>
      </dgm:t>
    </dgm:pt>
    <dgm:pt modelId="{957B87B5-FA8B-404E-8243-A753885C6743}" type="sibTrans" cxnId="{7F7291ED-B10F-2940-B9A3-FFCD3729AEB5}">
      <dgm:prSet/>
      <dgm:spPr/>
      <dgm:t>
        <a:bodyPr/>
        <a:lstStyle/>
        <a:p>
          <a:endParaRPr lang="en-GB"/>
        </a:p>
      </dgm:t>
    </dgm:pt>
    <dgm:pt modelId="{6FB7877A-6886-404B-B4F9-BE9AA6418264}" type="pres">
      <dgm:prSet presAssocID="{352EDD9E-8582-3241-8ADD-999E84C74D29}" presName="Name0" presStyleCnt="0">
        <dgm:presLayoutVars>
          <dgm:dir/>
          <dgm:animLvl val="lvl"/>
          <dgm:resizeHandles val="exact"/>
        </dgm:presLayoutVars>
      </dgm:prSet>
      <dgm:spPr/>
    </dgm:pt>
    <dgm:pt modelId="{0753EFF6-7729-E740-AFC8-664D55E48B20}" type="pres">
      <dgm:prSet presAssocID="{BF70F2EE-4FDF-6A45-AB3F-F98E68E4AA2A}" presName="linNode" presStyleCnt="0"/>
      <dgm:spPr/>
    </dgm:pt>
    <dgm:pt modelId="{4F6869DC-0029-864C-9294-64FFD5E47320}" type="pres">
      <dgm:prSet presAssocID="{BF70F2EE-4FDF-6A45-AB3F-F98E68E4AA2A}" presName="parentText" presStyleLbl="node1" presStyleIdx="0" presStyleCnt="3">
        <dgm:presLayoutVars>
          <dgm:chMax val="1"/>
          <dgm:bulletEnabled val="1"/>
        </dgm:presLayoutVars>
      </dgm:prSet>
      <dgm:spPr/>
    </dgm:pt>
    <dgm:pt modelId="{F5E17DEE-E7B8-D640-A719-7F5C72159B8E}" type="pres">
      <dgm:prSet presAssocID="{BF70F2EE-4FDF-6A45-AB3F-F98E68E4AA2A}" presName="descendantText" presStyleLbl="alignAccFollowNode1" presStyleIdx="0" presStyleCnt="3">
        <dgm:presLayoutVars>
          <dgm:bulletEnabled val="1"/>
        </dgm:presLayoutVars>
      </dgm:prSet>
      <dgm:spPr/>
    </dgm:pt>
    <dgm:pt modelId="{2A4021B8-60B1-8C4C-95F7-15B94E966615}" type="pres">
      <dgm:prSet presAssocID="{B4DDD2EA-4D35-E649-A684-CE2F758ADBF9}" presName="sp" presStyleCnt="0"/>
      <dgm:spPr/>
    </dgm:pt>
    <dgm:pt modelId="{5357D8B3-E590-5B45-9465-B43405281435}" type="pres">
      <dgm:prSet presAssocID="{51556656-819E-6443-9FC5-214F8419125A}" presName="linNode" presStyleCnt="0"/>
      <dgm:spPr/>
    </dgm:pt>
    <dgm:pt modelId="{01F54652-0553-5242-A9A0-A9751136B8E5}" type="pres">
      <dgm:prSet presAssocID="{51556656-819E-6443-9FC5-214F8419125A}" presName="parentText" presStyleLbl="node1" presStyleIdx="1" presStyleCnt="3">
        <dgm:presLayoutVars>
          <dgm:chMax val="1"/>
          <dgm:bulletEnabled val="1"/>
        </dgm:presLayoutVars>
      </dgm:prSet>
      <dgm:spPr/>
    </dgm:pt>
    <dgm:pt modelId="{5569684C-EA79-A148-8469-11522BF1CE49}" type="pres">
      <dgm:prSet presAssocID="{51556656-819E-6443-9FC5-214F8419125A}" presName="descendantText" presStyleLbl="alignAccFollowNode1" presStyleIdx="1" presStyleCnt="3">
        <dgm:presLayoutVars>
          <dgm:bulletEnabled val="1"/>
        </dgm:presLayoutVars>
      </dgm:prSet>
      <dgm:spPr/>
    </dgm:pt>
    <dgm:pt modelId="{DBDD1F76-CE25-9B4B-81E2-14AC1635BBB4}" type="pres">
      <dgm:prSet presAssocID="{E421F1D9-3730-0E46-B49C-8039DAAE1C26}" presName="sp" presStyleCnt="0"/>
      <dgm:spPr/>
    </dgm:pt>
    <dgm:pt modelId="{70CC57A3-D788-4E47-B37F-339B8CF9664F}" type="pres">
      <dgm:prSet presAssocID="{1825CCD1-157E-224B-928A-C0641C75F69B}" presName="linNode" presStyleCnt="0"/>
      <dgm:spPr/>
    </dgm:pt>
    <dgm:pt modelId="{A36BD5A6-0B4B-824D-A3B7-90668C7DCCC4}" type="pres">
      <dgm:prSet presAssocID="{1825CCD1-157E-224B-928A-C0641C75F69B}" presName="parentText" presStyleLbl="node1" presStyleIdx="2" presStyleCnt="3">
        <dgm:presLayoutVars>
          <dgm:chMax val="1"/>
          <dgm:bulletEnabled val="1"/>
        </dgm:presLayoutVars>
      </dgm:prSet>
      <dgm:spPr/>
    </dgm:pt>
    <dgm:pt modelId="{DC6E61A5-D8FE-EA4A-B54D-77719733AFAC}" type="pres">
      <dgm:prSet presAssocID="{1825CCD1-157E-224B-928A-C0641C75F69B}" presName="descendantText" presStyleLbl="alignAccFollowNode1" presStyleIdx="2" presStyleCnt="3">
        <dgm:presLayoutVars>
          <dgm:bulletEnabled val="1"/>
        </dgm:presLayoutVars>
      </dgm:prSet>
      <dgm:spPr/>
    </dgm:pt>
  </dgm:ptLst>
  <dgm:cxnLst>
    <dgm:cxn modelId="{295B3F02-ACF0-D340-AD1F-0186D521AEAC}" type="presOf" srcId="{1825CCD1-157E-224B-928A-C0641C75F69B}" destId="{A36BD5A6-0B4B-824D-A3B7-90668C7DCCC4}" srcOrd="0" destOrd="0" presId="urn:microsoft.com/office/officeart/2005/8/layout/vList5"/>
    <dgm:cxn modelId="{EA473411-2B29-B04D-A1A6-A22D58AB9458}" srcId="{51556656-819E-6443-9FC5-214F8419125A}" destId="{1F708F97-B3DF-E24C-8EF7-173B5711E3A8}" srcOrd="0" destOrd="0" parTransId="{B37F6590-5678-264C-8668-32DA50A9017C}" sibTransId="{E8DA6C5F-80F4-B04D-96F3-CAFCD749DCFD}"/>
    <dgm:cxn modelId="{B95BC622-2BD5-EA47-B17A-E7610D303776}" type="presOf" srcId="{1F708F97-B3DF-E24C-8EF7-173B5711E3A8}" destId="{5569684C-EA79-A148-8469-11522BF1CE49}" srcOrd="0" destOrd="0" presId="urn:microsoft.com/office/officeart/2005/8/layout/vList5"/>
    <dgm:cxn modelId="{906A523E-EC9E-3542-8C64-A92A9E40719B}" srcId="{BF70F2EE-4FDF-6A45-AB3F-F98E68E4AA2A}" destId="{ADF9DBA8-397E-5749-AAE1-F3A3B60DB8E0}" srcOrd="0" destOrd="0" parTransId="{853ADE4E-152C-3146-A73E-8566D75D1A69}" sibTransId="{B6754DD3-6BD4-C24E-8B48-EE2AB564B706}"/>
    <dgm:cxn modelId="{05AE6B58-B0DE-9746-8F35-069A33C468AE}" type="presOf" srcId="{275966BA-E87A-FB41-B817-335648D0B80C}" destId="{DC6E61A5-D8FE-EA4A-B54D-77719733AFAC}" srcOrd="0" destOrd="0" presId="urn:microsoft.com/office/officeart/2005/8/layout/vList5"/>
    <dgm:cxn modelId="{FAB9956E-279A-8F4E-92C4-7E57238A3E29}" srcId="{352EDD9E-8582-3241-8ADD-999E84C74D29}" destId="{51556656-819E-6443-9FC5-214F8419125A}" srcOrd="1" destOrd="0" parTransId="{7DCFC892-73C6-BA45-8786-6AB6F1AA0643}" sibTransId="{E421F1D9-3730-0E46-B49C-8039DAAE1C26}"/>
    <dgm:cxn modelId="{B1FC647C-504B-1549-A9FE-1EB6614E0E8B}" srcId="{352EDD9E-8582-3241-8ADD-999E84C74D29}" destId="{BF70F2EE-4FDF-6A45-AB3F-F98E68E4AA2A}" srcOrd="0" destOrd="0" parTransId="{7A56779C-0614-9F4A-A5F4-E138DFBCE8E9}" sibTransId="{B4DDD2EA-4D35-E649-A684-CE2F758ADBF9}"/>
    <dgm:cxn modelId="{AD00C58E-9ED8-3E40-8042-7601EB173276}" type="presOf" srcId="{352EDD9E-8582-3241-8ADD-999E84C74D29}" destId="{6FB7877A-6886-404B-B4F9-BE9AA6418264}" srcOrd="0" destOrd="0" presId="urn:microsoft.com/office/officeart/2005/8/layout/vList5"/>
    <dgm:cxn modelId="{104B9F92-0DF5-3B40-98B9-BD363F4E87F4}" srcId="{352EDD9E-8582-3241-8ADD-999E84C74D29}" destId="{1825CCD1-157E-224B-928A-C0641C75F69B}" srcOrd="2" destOrd="0" parTransId="{005EB710-2317-D14B-BB2E-44A48A3FEF9B}" sibTransId="{400955C7-E60B-6C47-8DBE-5A9180AA9521}"/>
    <dgm:cxn modelId="{D32082B0-7B8F-C14F-AC44-5AAD6FA088BB}" type="presOf" srcId="{BF70F2EE-4FDF-6A45-AB3F-F98E68E4AA2A}" destId="{4F6869DC-0029-864C-9294-64FFD5E47320}" srcOrd="0" destOrd="0" presId="urn:microsoft.com/office/officeart/2005/8/layout/vList5"/>
    <dgm:cxn modelId="{970E79C3-7C13-D14E-BB54-19E29240888E}" type="presOf" srcId="{ADF9DBA8-397E-5749-AAE1-F3A3B60DB8E0}" destId="{F5E17DEE-E7B8-D640-A719-7F5C72159B8E}" srcOrd="0" destOrd="0" presId="urn:microsoft.com/office/officeart/2005/8/layout/vList5"/>
    <dgm:cxn modelId="{7F7291ED-B10F-2940-B9A3-FFCD3729AEB5}" srcId="{1825CCD1-157E-224B-928A-C0641C75F69B}" destId="{275966BA-E87A-FB41-B817-335648D0B80C}" srcOrd="0" destOrd="0" parTransId="{670CE90F-D764-5144-B731-8540ADFD09CE}" sibTransId="{957B87B5-FA8B-404E-8243-A753885C6743}"/>
    <dgm:cxn modelId="{8B7537F8-0769-8E40-87E9-66FE303B8594}" type="presOf" srcId="{51556656-819E-6443-9FC5-214F8419125A}" destId="{01F54652-0553-5242-A9A0-A9751136B8E5}" srcOrd="0" destOrd="0" presId="urn:microsoft.com/office/officeart/2005/8/layout/vList5"/>
    <dgm:cxn modelId="{B8D3F7A4-116B-BA4F-83EC-A4DDE4E17E8E}" type="presParOf" srcId="{6FB7877A-6886-404B-B4F9-BE9AA6418264}" destId="{0753EFF6-7729-E740-AFC8-664D55E48B20}" srcOrd="0" destOrd="0" presId="urn:microsoft.com/office/officeart/2005/8/layout/vList5"/>
    <dgm:cxn modelId="{98E3CD26-76BC-314C-B41E-9814A35A00EF}" type="presParOf" srcId="{0753EFF6-7729-E740-AFC8-664D55E48B20}" destId="{4F6869DC-0029-864C-9294-64FFD5E47320}" srcOrd="0" destOrd="0" presId="urn:microsoft.com/office/officeart/2005/8/layout/vList5"/>
    <dgm:cxn modelId="{CC05817D-6B25-3F45-8D48-737325BDF98B}" type="presParOf" srcId="{0753EFF6-7729-E740-AFC8-664D55E48B20}" destId="{F5E17DEE-E7B8-D640-A719-7F5C72159B8E}" srcOrd="1" destOrd="0" presId="urn:microsoft.com/office/officeart/2005/8/layout/vList5"/>
    <dgm:cxn modelId="{BA3253DB-FE84-0941-8AE5-8F9731805279}" type="presParOf" srcId="{6FB7877A-6886-404B-B4F9-BE9AA6418264}" destId="{2A4021B8-60B1-8C4C-95F7-15B94E966615}" srcOrd="1" destOrd="0" presId="urn:microsoft.com/office/officeart/2005/8/layout/vList5"/>
    <dgm:cxn modelId="{1927091F-CEC7-8D4E-9D14-D4E21F4D5CEA}" type="presParOf" srcId="{6FB7877A-6886-404B-B4F9-BE9AA6418264}" destId="{5357D8B3-E590-5B45-9465-B43405281435}" srcOrd="2" destOrd="0" presId="urn:microsoft.com/office/officeart/2005/8/layout/vList5"/>
    <dgm:cxn modelId="{E27DBF24-7B22-B94A-BA2C-C4823D443105}" type="presParOf" srcId="{5357D8B3-E590-5B45-9465-B43405281435}" destId="{01F54652-0553-5242-A9A0-A9751136B8E5}" srcOrd="0" destOrd="0" presId="urn:microsoft.com/office/officeart/2005/8/layout/vList5"/>
    <dgm:cxn modelId="{E85D9F88-20B3-434E-9499-3350A4518F6A}" type="presParOf" srcId="{5357D8B3-E590-5B45-9465-B43405281435}" destId="{5569684C-EA79-A148-8469-11522BF1CE49}" srcOrd="1" destOrd="0" presId="urn:microsoft.com/office/officeart/2005/8/layout/vList5"/>
    <dgm:cxn modelId="{5095682B-144F-FA46-9CE8-AB761DE5297F}" type="presParOf" srcId="{6FB7877A-6886-404B-B4F9-BE9AA6418264}" destId="{DBDD1F76-CE25-9B4B-81E2-14AC1635BBB4}" srcOrd="3" destOrd="0" presId="urn:microsoft.com/office/officeart/2005/8/layout/vList5"/>
    <dgm:cxn modelId="{554225DC-E157-924D-9EBB-003D587ABD4B}" type="presParOf" srcId="{6FB7877A-6886-404B-B4F9-BE9AA6418264}" destId="{70CC57A3-D788-4E47-B37F-339B8CF9664F}" srcOrd="4" destOrd="0" presId="urn:microsoft.com/office/officeart/2005/8/layout/vList5"/>
    <dgm:cxn modelId="{8EB95272-92B4-DB40-83C7-7BAB50CCA9E5}" type="presParOf" srcId="{70CC57A3-D788-4E47-B37F-339B8CF9664F}" destId="{A36BD5A6-0B4B-824D-A3B7-90668C7DCCC4}" srcOrd="0" destOrd="0" presId="urn:microsoft.com/office/officeart/2005/8/layout/vList5"/>
    <dgm:cxn modelId="{D13F0824-9035-0640-B605-09584F4A7BD9}" type="presParOf" srcId="{70CC57A3-D788-4E47-B37F-339B8CF9664F}" destId="{DC6E61A5-D8FE-EA4A-B54D-77719733AFAC}"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52EDD9E-8582-3241-8ADD-999E84C74D29}"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GB"/>
        </a:p>
      </dgm:t>
    </dgm:pt>
    <dgm:pt modelId="{51556656-819E-6443-9FC5-214F8419125A}">
      <dgm:prSet/>
      <dgm:spPr/>
      <dgm:t>
        <a:bodyPr/>
        <a:lstStyle/>
        <a:p>
          <a:r>
            <a:rPr lang="en-US" baseline="0" dirty="0"/>
            <a:t>Cloud-agnostic applications</a:t>
          </a:r>
          <a:endParaRPr lang="en-IN" dirty="0"/>
        </a:p>
      </dgm:t>
    </dgm:pt>
    <dgm:pt modelId="{7DCFC892-73C6-BA45-8786-6AB6F1AA0643}" type="parTrans" cxnId="{FAB9956E-279A-8F4E-92C4-7E57238A3E29}">
      <dgm:prSet/>
      <dgm:spPr/>
      <dgm:t>
        <a:bodyPr/>
        <a:lstStyle/>
        <a:p>
          <a:endParaRPr lang="en-GB"/>
        </a:p>
      </dgm:t>
    </dgm:pt>
    <dgm:pt modelId="{E421F1D9-3730-0E46-B49C-8039DAAE1C26}" type="sibTrans" cxnId="{FAB9956E-279A-8F4E-92C4-7E57238A3E29}">
      <dgm:prSet/>
      <dgm:spPr/>
      <dgm:t>
        <a:bodyPr/>
        <a:lstStyle/>
        <a:p>
          <a:endParaRPr lang="en-GB"/>
        </a:p>
      </dgm:t>
    </dgm:pt>
    <dgm:pt modelId="{1F708F97-B3DF-E24C-8EF7-173B5711E3A8}">
      <dgm:prSet/>
      <dgm:spPr/>
      <dgm:t>
        <a:bodyPr/>
        <a:lstStyle/>
        <a:p>
          <a:r>
            <a:rPr lang="en-US" baseline="0" dirty="0"/>
            <a:t>Same applications are deployed to different clouds</a:t>
          </a:r>
          <a:endParaRPr lang="en-IN" dirty="0"/>
        </a:p>
      </dgm:t>
    </dgm:pt>
    <dgm:pt modelId="{B37F6590-5678-264C-8668-32DA50A9017C}" type="parTrans" cxnId="{EA473411-2B29-B04D-A1A6-A22D58AB9458}">
      <dgm:prSet/>
      <dgm:spPr/>
      <dgm:t>
        <a:bodyPr/>
        <a:lstStyle/>
        <a:p>
          <a:endParaRPr lang="en-GB"/>
        </a:p>
      </dgm:t>
    </dgm:pt>
    <dgm:pt modelId="{E8DA6C5F-80F4-B04D-96F3-CAFCD749DCFD}" type="sibTrans" cxnId="{EA473411-2B29-B04D-A1A6-A22D58AB9458}">
      <dgm:prSet/>
      <dgm:spPr/>
      <dgm:t>
        <a:bodyPr/>
        <a:lstStyle/>
        <a:p>
          <a:endParaRPr lang="en-GB"/>
        </a:p>
      </dgm:t>
    </dgm:pt>
    <dgm:pt modelId="{6FB7877A-6886-404B-B4F9-BE9AA6418264}" type="pres">
      <dgm:prSet presAssocID="{352EDD9E-8582-3241-8ADD-999E84C74D29}" presName="Name0" presStyleCnt="0">
        <dgm:presLayoutVars>
          <dgm:dir/>
          <dgm:animLvl val="lvl"/>
          <dgm:resizeHandles val="exact"/>
        </dgm:presLayoutVars>
      </dgm:prSet>
      <dgm:spPr/>
    </dgm:pt>
    <dgm:pt modelId="{5357D8B3-E590-5B45-9465-B43405281435}" type="pres">
      <dgm:prSet presAssocID="{51556656-819E-6443-9FC5-214F8419125A}" presName="linNode" presStyleCnt="0"/>
      <dgm:spPr/>
    </dgm:pt>
    <dgm:pt modelId="{01F54652-0553-5242-A9A0-A9751136B8E5}" type="pres">
      <dgm:prSet presAssocID="{51556656-819E-6443-9FC5-214F8419125A}" presName="parentText" presStyleLbl="node1" presStyleIdx="0" presStyleCnt="1">
        <dgm:presLayoutVars>
          <dgm:chMax val="1"/>
          <dgm:bulletEnabled val="1"/>
        </dgm:presLayoutVars>
      </dgm:prSet>
      <dgm:spPr/>
    </dgm:pt>
    <dgm:pt modelId="{5569684C-EA79-A148-8469-11522BF1CE49}" type="pres">
      <dgm:prSet presAssocID="{51556656-819E-6443-9FC5-214F8419125A}" presName="descendantText" presStyleLbl="alignAccFollowNode1" presStyleIdx="0" presStyleCnt="1">
        <dgm:presLayoutVars>
          <dgm:bulletEnabled val="1"/>
        </dgm:presLayoutVars>
      </dgm:prSet>
      <dgm:spPr/>
    </dgm:pt>
  </dgm:ptLst>
  <dgm:cxnLst>
    <dgm:cxn modelId="{EA473411-2B29-B04D-A1A6-A22D58AB9458}" srcId="{51556656-819E-6443-9FC5-214F8419125A}" destId="{1F708F97-B3DF-E24C-8EF7-173B5711E3A8}" srcOrd="0" destOrd="0" parTransId="{B37F6590-5678-264C-8668-32DA50A9017C}" sibTransId="{E8DA6C5F-80F4-B04D-96F3-CAFCD749DCFD}"/>
    <dgm:cxn modelId="{B95BC622-2BD5-EA47-B17A-E7610D303776}" type="presOf" srcId="{1F708F97-B3DF-E24C-8EF7-173B5711E3A8}" destId="{5569684C-EA79-A148-8469-11522BF1CE49}" srcOrd="0" destOrd="0" presId="urn:microsoft.com/office/officeart/2005/8/layout/vList5"/>
    <dgm:cxn modelId="{FAB9956E-279A-8F4E-92C4-7E57238A3E29}" srcId="{352EDD9E-8582-3241-8ADD-999E84C74D29}" destId="{51556656-819E-6443-9FC5-214F8419125A}" srcOrd="0" destOrd="0" parTransId="{7DCFC892-73C6-BA45-8786-6AB6F1AA0643}" sibTransId="{E421F1D9-3730-0E46-B49C-8039DAAE1C26}"/>
    <dgm:cxn modelId="{AD00C58E-9ED8-3E40-8042-7601EB173276}" type="presOf" srcId="{352EDD9E-8582-3241-8ADD-999E84C74D29}" destId="{6FB7877A-6886-404B-B4F9-BE9AA6418264}" srcOrd="0" destOrd="0" presId="urn:microsoft.com/office/officeart/2005/8/layout/vList5"/>
    <dgm:cxn modelId="{8B7537F8-0769-8E40-87E9-66FE303B8594}" type="presOf" srcId="{51556656-819E-6443-9FC5-214F8419125A}" destId="{01F54652-0553-5242-A9A0-A9751136B8E5}" srcOrd="0" destOrd="0" presId="urn:microsoft.com/office/officeart/2005/8/layout/vList5"/>
    <dgm:cxn modelId="{1927091F-CEC7-8D4E-9D14-D4E21F4D5CEA}" type="presParOf" srcId="{6FB7877A-6886-404B-B4F9-BE9AA6418264}" destId="{5357D8B3-E590-5B45-9465-B43405281435}" srcOrd="0" destOrd="0" presId="urn:microsoft.com/office/officeart/2005/8/layout/vList5"/>
    <dgm:cxn modelId="{E27DBF24-7B22-B94A-BA2C-C4823D443105}" type="presParOf" srcId="{5357D8B3-E590-5B45-9465-B43405281435}" destId="{01F54652-0553-5242-A9A0-A9751136B8E5}" srcOrd="0" destOrd="0" presId="urn:microsoft.com/office/officeart/2005/8/layout/vList5"/>
    <dgm:cxn modelId="{E85D9F88-20B3-434E-9499-3350A4518F6A}" type="presParOf" srcId="{5357D8B3-E590-5B45-9465-B43405281435}" destId="{5569684C-EA79-A148-8469-11522BF1CE49}"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AF1C161-997B-7641-A81E-49BBD88980C4}"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GB"/>
        </a:p>
      </dgm:t>
    </dgm:pt>
    <dgm:pt modelId="{EE526D35-205A-B84A-8E7C-8D8D9EA6D2E7}">
      <dgm:prSet/>
      <dgm:spPr/>
      <dgm:t>
        <a:bodyPr/>
        <a:lstStyle/>
        <a:p>
          <a:r>
            <a:rPr lang="en-US" dirty="0"/>
            <a:t>Managed k8s (PaaS)</a:t>
          </a:r>
          <a:endParaRPr lang="en-IN" dirty="0"/>
        </a:p>
      </dgm:t>
    </dgm:pt>
    <dgm:pt modelId="{E1A75CD5-4B45-C048-A77E-993143970342}" type="parTrans" cxnId="{4EF73183-35AA-F549-A885-1C9A4457C7AA}">
      <dgm:prSet/>
      <dgm:spPr/>
      <dgm:t>
        <a:bodyPr/>
        <a:lstStyle/>
        <a:p>
          <a:endParaRPr lang="en-GB"/>
        </a:p>
      </dgm:t>
    </dgm:pt>
    <dgm:pt modelId="{048D4512-C02A-3B4C-8C1F-9AEDEB65E5EA}" type="sibTrans" cxnId="{4EF73183-35AA-F549-A885-1C9A4457C7AA}">
      <dgm:prSet/>
      <dgm:spPr/>
      <dgm:t>
        <a:bodyPr/>
        <a:lstStyle/>
        <a:p>
          <a:endParaRPr lang="en-GB"/>
        </a:p>
      </dgm:t>
    </dgm:pt>
    <dgm:pt modelId="{EF3F891D-D18F-AE44-A2D7-21D69E9B0E0B}">
      <dgm:prSet/>
      <dgm:spPr/>
      <dgm:t>
        <a:bodyPr/>
        <a:lstStyle/>
        <a:p>
          <a:r>
            <a:rPr lang="en-IN" dirty="0"/>
            <a:t>Self managed (</a:t>
          </a:r>
          <a:r>
            <a:rPr lang="en-IN" dirty="0" err="1"/>
            <a:t>Iaas</a:t>
          </a:r>
          <a:r>
            <a:rPr lang="en-IN" dirty="0"/>
            <a:t>)</a:t>
          </a:r>
        </a:p>
      </dgm:t>
    </dgm:pt>
    <dgm:pt modelId="{05942A10-514A-E84A-897D-34C29FFE1D90}" type="parTrans" cxnId="{F37F70C5-4D6C-8247-9969-A8804A453CDA}">
      <dgm:prSet/>
      <dgm:spPr/>
      <dgm:t>
        <a:bodyPr/>
        <a:lstStyle/>
        <a:p>
          <a:endParaRPr lang="en-GB"/>
        </a:p>
      </dgm:t>
    </dgm:pt>
    <dgm:pt modelId="{CDD04E8C-F610-4242-ACF5-BA91C7157EA4}" type="sibTrans" cxnId="{F37F70C5-4D6C-8247-9969-A8804A453CDA}">
      <dgm:prSet/>
      <dgm:spPr/>
      <dgm:t>
        <a:bodyPr/>
        <a:lstStyle/>
        <a:p>
          <a:endParaRPr lang="en-GB"/>
        </a:p>
      </dgm:t>
    </dgm:pt>
    <dgm:pt modelId="{19F4C23F-27DB-0740-9391-DEC136CC47F7}">
      <dgm:prSet/>
      <dgm:spPr/>
      <dgm:t>
        <a:bodyPr/>
        <a:lstStyle/>
        <a:p>
          <a:r>
            <a:rPr lang="en-IN" dirty="0"/>
            <a:t>Serverless Container runtimes (CaaS)</a:t>
          </a:r>
        </a:p>
      </dgm:t>
    </dgm:pt>
    <dgm:pt modelId="{1D3BB6B4-22A0-7C43-B0FC-D5F5F1F870C8}" type="parTrans" cxnId="{F50370EB-28F4-4641-A25B-688798742CB8}">
      <dgm:prSet/>
      <dgm:spPr/>
      <dgm:t>
        <a:bodyPr/>
        <a:lstStyle/>
        <a:p>
          <a:endParaRPr lang="en-GB"/>
        </a:p>
      </dgm:t>
    </dgm:pt>
    <dgm:pt modelId="{EF21061C-ECEB-9543-BAFD-26DF7EEAE82F}" type="sibTrans" cxnId="{F50370EB-28F4-4641-A25B-688798742CB8}">
      <dgm:prSet/>
      <dgm:spPr/>
      <dgm:t>
        <a:bodyPr/>
        <a:lstStyle/>
        <a:p>
          <a:endParaRPr lang="en-GB"/>
        </a:p>
      </dgm:t>
    </dgm:pt>
    <dgm:pt modelId="{42A361C4-74EB-E840-A3A4-08E94E837E81}" type="pres">
      <dgm:prSet presAssocID="{8AF1C161-997B-7641-A81E-49BBD88980C4}" presName="Name0" presStyleCnt="0">
        <dgm:presLayoutVars>
          <dgm:dir/>
          <dgm:resizeHandles val="exact"/>
        </dgm:presLayoutVars>
      </dgm:prSet>
      <dgm:spPr/>
    </dgm:pt>
    <dgm:pt modelId="{3A3A69D7-C4A1-F747-B93C-0244645AE55D}" type="pres">
      <dgm:prSet presAssocID="{EF3F891D-D18F-AE44-A2D7-21D69E9B0E0B}" presName="node" presStyleLbl="node1" presStyleIdx="0" presStyleCnt="3" custLinFactNeighborX="1427">
        <dgm:presLayoutVars>
          <dgm:bulletEnabled val="1"/>
        </dgm:presLayoutVars>
      </dgm:prSet>
      <dgm:spPr/>
    </dgm:pt>
    <dgm:pt modelId="{A29E46F7-AF24-9246-9A9E-47EC16E4FE8D}" type="pres">
      <dgm:prSet presAssocID="{CDD04E8C-F610-4242-ACF5-BA91C7157EA4}" presName="sibTrans" presStyleLbl="sibTrans2D1" presStyleIdx="0" presStyleCnt="2"/>
      <dgm:spPr/>
    </dgm:pt>
    <dgm:pt modelId="{3BE9EE3E-2502-6646-A8C2-21B63565BA3E}" type="pres">
      <dgm:prSet presAssocID="{CDD04E8C-F610-4242-ACF5-BA91C7157EA4}" presName="connectorText" presStyleLbl="sibTrans2D1" presStyleIdx="0" presStyleCnt="2"/>
      <dgm:spPr/>
    </dgm:pt>
    <dgm:pt modelId="{E04C69DB-A9C6-6F47-8C97-BFD78436553F}" type="pres">
      <dgm:prSet presAssocID="{EE526D35-205A-B84A-8E7C-8D8D9EA6D2E7}" presName="node" presStyleLbl="node1" presStyleIdx="1" presStyleCnt="3" custLinFactNeighborX="-1427">
        <dgm:presLayoutVars>
          <dgm:bulletEnabled val="1"/>
        </dgm:presLayoutVars>
      </dgm:prSet>
      <dgm:spPr/>
    </dgm:pt>
    <dgm:pt modelId="{D0C79316-4179-4543-8B97-085CD54F232B}" type="pres">
      <dgm:prSet presAssocID="{048D4512-C02A-3B4C-8C1F-9AEDEB65E5EA}" presName="sibTrans" presStyleLbl="sibTrans2D1" presStyleIdx="1" presStyleCnt="2"/>
      <dgm:spPr/>
    </dgm:pt>
    <dgm:pt modelId="{F1F68DB5-A3A6-E14F-BF32-633DF656893E}" type="pres">
      <dgm:prSet presAssocID="{048D4512-C02A-3B4C-8C1F-9AEDEB65E5EA}" presName="connectorText" presStyleLbl="sibTrans2D1" presStyleIdx="1" presStyleCnt="2"/>
      <dgm:spPr/>
    </dgm:pt>
    <dgm:pt modelId="{F8A9048B-561E-3944-9894-46865E59C089}" type="pres">
      <dgm:prSet presAssocID="{19F4C23F-27DB-0740-9391-DEC136CC47F7}" presName="node" presStyleLbl="node1" presStyleIdx="2" presStyleCnt="3">
        <dgm:presLayoutVars>
          <dgm:bulletEnabled val="1"/>
        </dgm:presLayoutVars>
      </dgm:prSet>
      <dgm:spPr/>
    </dgm:pt>
  </dgm:ptLst>
  <dgm:cxnLst>
    <dgm:cxn modelId="{79C7F11F-C038-B64A-B955-38954002EA20}" type="presOf" srcId="{CDD04E8C-F610-4242-ACF5-BA91C7157EA4}" destId="{A29E46F7-AF24-9246-9A9E-47EC16E4FE8D}" srcOrd="0" destOrd="0" presId="urn:microsoft.com/office/officeart/2005/8/layout/process1"/>
    <dgm:cxn modelId="{B4205D2E-3679-EC4E-82C6-08E92D03F226}" type="presOf" srcId="{8AF1C161-997B-7641-A81E-49BBD88980C4}" destId="{42A361C4-74EB-E840-A3A4-08E94E837E81}" srcOrd="0" destOrd="0" presId="urn:microsoft.com/office/officeart/2005/8/layout/process1"/>
    <dgm:cxn modelId="{2A0D9C45-74F6-AB4E-AD9C-33B2ABEFCEA3}" type="presOf" srcId="{19F4C23F-27DB-0740-9391-DEC136CC47F7}" destId="{F8A9048B-561E-3944-9894-46865E59C089}" srcOrd="0" destOrd="0" presId="urn:microsoft.com/office/officeart/2005/8/layout/process1"/>
    <dgm:cxn modelId="{4EF73183-35AA-F549-A885-1C9A4457C7AA}" srcId="{8AF1C161-997B-7641-A81E-49BBD88980C4}" destId="{EE526D35-205A-B84A-8E7C-8D8D9EA6D2E7}" srcOrd="1" destOrd="0" parTransId="{E1A75CD5-4B45-C048-A77E-993143970342}" sibTransId="{048D4512-C02A-3B4C-8C1F-9AEDEB65E5EA}"/>
    <dgm:cxn modelId="{2E17D7AB-8EA8-FA4B-A08A-90883A74ECD8}" type="presOf" srcId="{048D4512-C02A-3B4C-8C1F-9AEDEB65E5EA}" destId="{F1F68DB5-A3A6-E14F-BF32-633DF656893E}" srcOrd="1" destOrd="0" presId="urn:microsoft.com/office/officeart/2005/8/layout/process1"/>
    <dgm:cxn modelId="{6B5BD7B2-95C2-9744-B988-BB69AF3D0C58}" type="presOf" srcId="{CDD04E8C-F610-4242-ACF5-BA91C7157EA4}" destId="{3BE9EE3E-2502-6646-A8C2-21B63565BA3E}" srcOrd="1" destOrd="0" presId="urn:microsoft.com/office/officeart/2005/8/layout/process1"/>
    <dgm:cxn modelId="{3CED71B7-3562-DF42-9FA6-028176C8A624}" type="presOf" srcId="{048D4512-C02A-3B4C-8C1F-9AEDEB65E5EA}" destId="{D0C79316-4179-4543-8B97-085CD54F232B}" srcOrd="0" destOrd="0" presId="urn:microsoft.com/office/officeart/2005/8/layout/process1"/>
    <dgm:cxn modelId="{F37F70C5-4D6C-8247-9969-A8804A453CDA}" srcId="{8AF1C161-997B-7641-A81E-49BBD88980C4}" destId="{EF3F891D-D18F-AE44-A2D7-21D69E9B0E0B}" srcOrd="0" destOrd="0" parTransId="{05942A10-514A-E84A-897D-34C29FFE1D90}" sibTransId="{CDD04E8C-F610-4242-ACF5-BA91C7157EA4}"/>
    <dgm:cxn modelId="{42B5A9CB-2155-F54F-889D-2B47979D5A46}" type="presOf" srcId="{EF3F891D-D18F-AE44-A2D7-21D69E9B0E0B}" destId="{3A3A69D7-C4A1-F747-B93C-0244645AE55D}" srcOrd="0" destOrd="0" presId="urn:microsoft.com/office/officeart/2005/8/layout/process1"/>
    <dgm:cxn modelId="{2FBA6DD9-E4FD-2147-917A-6BA2D6CB4F80}" type="presOf" srcId="{EE526D35-205A-B84A-8E7C-8D8D9EA6D2E7}" destId="{E04C69DB-A9C6-6F47-8C97-BFD78436553F}" srcOrd="0" destOrd="0" presId="urn:microsoft.com/office/officeart/2005/8/layout/process1"/>
    <dgm:cxn modelId="{F50370EB-28F4-4641-A25B-688798742CB8}" srcId="{8AF1C161-997B-7641-A81E-49BBD88980C4}" destId="{19F4C23F-27DB-0740-9391-DEC136CC47F7}" srcOrd="2" destOrd="0" parTransId="{1D3BB6B4-22A0-7C43-B0FC-D5F5F1F870C8}" sibTransId="{EF21061C-ECEB-9543-BAFD-26DF7EEAE82F}"/>
    <dgm:cxn modelId="{B131F666-92A4-A64E-8D59-6ED29F6E5272}" type="presParOf" srcId="{42A361C4-74EB-E840-A3A4-08E94E837E81}" destId="{3A3A69D7-C4A1-F747-B93C-0244645AE55D}" srcOrd="0" destOrd="0" presId="urn:microsoft.com/office/officeart/2005/8/layout/process1"/>
    <dgm:cxn modelId="{1AF37AD1-1606-F44B-8B7B-A33DCC9CFEA0}" type="presParOf" srcId="{42A361C4-74EB-E840-A3A4-08E94E837E81}" destId="{A29E46F7-AF24-9246-9A9E-47EC16E4FE8D}" srcOrd="1" destOrd="0" presId="urn:microsoft.com/office/officeart/2005/8/layout/process1"/>
    <dgm:cxn modelId="{C4CAD4D7-0EE8-314D-A0CC-C5073B44DF0C}" type="presParOf" srcId="{A29E46F7-AF24-9246-9A9E-47EC16E4FE8D}" destId="{3BE9EE3E-2502-6646-A8C2-21B63565BA3E}" srcOrd="0" destOrd="0" presId="urn:microsoft.com/office/officeart/2005/8/layout/process1"/>
    <dgm:cxn modelId="{F94A5E70-CAD3-BA4A-9543-3BEFE46ED28D}" type="presParOf" srcId="{42A361C4-74EB-E840-A3A4-08E94E837E81}" destId="{E04C69DB-A9C6-6F47-8C97-BFD78436553F}" srcOrd="2" destOrd="0" presId="urn:microsoft.com/office/officeart/2005/8/layout/process1"/>
    <dgm:cxn modelId="{223BA966-3AD0-0B42-8354-81BF55BA47F2}" type="presParOf" srcId="{42A361C4-74EB-E840-A3A4-08E94E837E81}" destId="{D0C79316-4179-4543-8B97-085CD54F232B}" srcOrd="3" destOrd="0" presId="urn:microsoft.com/office/officeart/2005/8/layout/process1"/>
    <dgm:cxn modelId="{2CE172F2-39DA-0242-B069-EEECD9425A2A}" type="presParOf" srcId="{D0C79316-4179-4543-8B97-085CD54F232B}" destId="{F1F68DB5-A3A6-E14F-BF32-633DF656893E}" srcOrd="0" destOrd="0" presId="urn:microsoft.com/office/officeart/2005/8/layout/process1"/>
    <dgm:cxn modelId="{AD5E7879-82C7-424D-ACBD-15228E3E7A65}" type="presParOf" srcId="{42A361C4-74EB-E840-A3A4-08E94E837E81}" destId="{F8A9048B-561E-3944-9894-46865E59C089}"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5B2E56C-7975-6E49-BB43-90D317B7C3B1}" type="doc">
      <dgm:prSet loTypeId="urn:microsoft.com/office/officeart/2008/layout/VerticalCurvedList" loCatId="relationship" qsTypeId="urn:microsoft.com/office/officeart/2005/8/quickstyle/3d1" qsCatId="3D" csTypeId="urn:microsoft.com/office/officeart/2005/8/colors/accent0_2" csCatId="mainScheme" phldr="1"/>
      <dgm:spPr/>
      <dgm:t>
        <a:bodyPr/>
        <a:lstStyle/>
        <a:p>
          <a:endParaRPr lang="en-GB"/>
        </a:p>
      </dgm:t>
    </dgm:pt>
    <dgm:pt modelId="{CAE6FA3F-D4CD-1F47-8ACF-1FDEBA59AF2F}">
      <dgm:prSet custT="1"/>
      <dgm:spPr/>
      <dgm:t>
        <a:bodyPr/>
        <a:lstStyle/>
        <a:p>
          <a:r>
            <a:rPr lang="en-US" sz="2400" baseline="0" dirty="0"/>
            <a:t>Choosing LCD from every cloud</a:t>
          </a:r>
          <a:endParaRPr lang="en-IN" sz="2400" dirty="0"/>
        </a:p>
      </dgm:t>
    </dgm:pt>
    <dgm:pt modelId="{5974296D-4372-6841-8AF0-849941246745}" type="parTrans" cxnId="{E8F2D9A7-5025-9F48-85A3-E3DCD7C416A5}">
      <dgm:prSet/>
      <dgm:spPr/>
      <dgm:t>
        <a:bodyPr/>
        <a:lstStyle/>
        <a:p>
          <a:endParaRPr lang="en-GB" sz="2400"/>
        </a:p>
      </dgm:t>
    </dgm:pt>
    <dgm:pt modelId="{54C771B9-3B30-C442-BC73-3DE295CF1F0F}" type="sibTrans" cxnId="{E8F2D9A7-5025-9F48-85A3-E3DCD7C416A5}">
      <dgm:prSet/>
      <dgm:spPr/>
      <dgm:t>
        <a:bodyPr/>
        <a:lstStyle/>
        <a:p>
          <a:endParaRPr lang="en-GB" sz="2400"/>
        </a:p>
      </dgm:t>
    </dgm:pt>
    <dgm:pt modelId="{942D04EB-B2C9-0D47-8D4A-D9519F9B2544}">
      <dgm:prSet custT="1"/>
      <dgm:spPr/>
      <dgm:t>
        <a:bodyPr/>
        <a:lstStyle/>
        <a:p>
          <a:r>
            <a:rPr lang="en-US" sz="2400" baseline="0" dirty="0"/>
            <a:t>Management Complexity (Monitoring/Operations)</a:t>
          </a:r>
          <a:endParaRPr lang="en-IN" sz="2400" dirty="0"/>
        </a:p>
      </dgm:t>
    </dgm:pt>
    <dgm:pt modelId="{7B6D5CF9-BD6C-8542-ABAF-D2A9CF2482D6}" type="parTrans" cxnId="{7830C70C-9941-9E4B-9CE5-9E85501D9986}">
      <dgm:prSet/>
      <dgm:spPr/>
      <dgm:t>
        <a:bodyPr/>
        <a:lstStyle/>
        <a:p>
          <a:endParaRPr lang="en-GB" sz="2400"/>
        </a:p>
      </dgm:t>
    </dgm:pt>
    <dgm:pt modelId="{23958923-0659-3443-93CF-A27602AEDB24}" type="sibTrans" cxnId="{7830C70C-9941-9E4B-9CE5-9E85501D9986}">
      <dgm:prSet/>
      <dgm:spPr/>
      <dgm:t>
        <a:bodyPr/>
        <a:lstStyle/>
        <a:p>
          <a:endParaRPr lang="en-GB" sz="2400"/>
        </a:p>
      </dgm:t>
    </dgm:pt>
    <dgm:pt modelId="{305F1B37-2B03-994E-A867-671B351CE5D6}">
      <dgm:prSet custT="1"/>
      <dgm:spPr/>
      <dgm:t>
        <a:bodyPr/>
        <a:lstStyle/>
        <a:p>
          <a:r>
            <a:rPr lang="en-IN" sz="2400" dirty="0"/>
            <a:t>Consistent Security</a:t>
          </a:r>
        </a:p>
      </dgm:t>
    </dgm:pt>
    <dgm:pt modelId="{F7C9668E-07DE-5145-9E06-4A982F7220C8}" type="parTrans" cxnId="{8AF6398D-CCEA-9C4B-A7AC-3D40BB91E2A7}">
      <dgm:prSet/>
      <dgm:spPr/>
      <dgm:t>
        <a:bodyPr/>
        <a:lstStyle/>
        <a:p>
          <a:endParaRPr lang="en-GB" sz="2400"/>
        </a:p>
      </dgm:t>
    </dgm:pt>
    <dgm:pt modelId="{967C2750-6AE7-B041-8542-AF4874BF1D61}" type="sibTrans" cxnId="{8AF6398D-CCEA-9C4B-A7AC-3D40BB91E2A7}">
      <dgm:prSet/>
      <dgm:spPr/>
      <dgm:t>
        <a:bodyPr/>
        <a:lstStyle/>
        <a:p>
          <a:endParaRPr lang="en-GB" sz="2400"/>
        </a:p>
      </dgm:t>
    </dgm:pt>
    <dgm:pt modelId="{AF3A0B5C-444A-9144-9B14-1B76C847EAAE}">
      <dgm:prSet custT="1"/>
      <dgm:spPr/>
      <dgm:t>
        <a:bodyPr/>
        <a:lstStyle/>
        <a:p>
          <a:r>
            <a:rPr lang="en-IN" sz="2400" dirty="0"/>
            <a:t>Integrating Software environments</a:t>
          </a:r>
        </a:p>
      </dgm:t>
    </dgm:pt>
    <dgm:pt modelId="{DADDD799-3915-9F40-8B80-90816714C943}" type="parTrans" cxnId="{9AA936E7-518F-5042-8F72-52570DB34577}">
      <dgm:prSet/>
      <dgm:spPr/>
      <dgm:t>
        <a:bodyPr/>
        <a:lstStyle/>
        <a:p>
          <a:endParaRPr lang="en-GB" sz="2400"/>
        </a:p>
      </dgm:t>
    </dgm:pt>
    <dgm:pt modelId="{077D487F-3088-BD4C-A610-D66C8AAB4372}" type="sibTrans" cxnId="{9AA936E7-518F-5042-8F72-52570DB34577}">
      <dgm:prSet/>
      <dgm:spPr/>
      <dgm:t>
        <a:bodyPr/>
        <a:lstStyle/>
        <a:p>
          <a:endParaRPr lang="en-GB" sz="2400"/>
        </a:p>
      </dgm:t>
    </dgm:pt>
    <dgm:pt modelId="{08CD917C-F7C7-E34E-BA38-E973F284B8A9}">
      <dgm:prSet custT="1"/>
      <dgm:spPr/>
      <dgm:t>
        <a:bodyPr/>
        <a:lstStyle/>
        <a:p>
          <a:r>
            <a:rPr lang="en-IN" sz="2400" dirty="0"/>
            <a:t>Consistent performance &amp; reliability</a:t>
          </a:r>
        </a:p>
      </dgm:t>
    </dgm:pt>
    <dgm:pt modelId="{D50BA582-1F61-FA4A-B6B4-A79C50924142}" type="parTrans" cxnId="{FBC306D1-5CBE-224A-9161-E6426110B96D}">
      <dgm:prSet/>
      <dgm:spPr/>
      <dgm:t>
        <a:bodyPr/>
        <a:lstStyle/>
        <a:p>
          <a:endParaRPr lang="en-GB" sz="2400"/>
        </a:p>
      </dgm:t>
    </dgm:pt>
    <dgm:pt modelId="{3B761D1F-E8E4-E643-A15E-8E0780375F24}" type="sibTrans" cxnId="{FBC306D1-5CBE-224A-9161-E6426110B96D}">
      <dgm:prSet/>
      <dgm:spPr/>
      <dgm:t>
        <a:bodyPr/>
        <a:lstStyle/>
        <a:p>
          <a:endParaRPr lang="en-GB" sz="2400"/>
        </a:p>
      </dgm:t>
    </dgm:pt>
    <dgm:pt modelId="{F8A0AE37-369C-8A48-B047-4F7E41867CE6}">
      <dgm:prSet custT="1"/>
      <dgm:spPr/>
      <dgm:t>
        <a:bodyPr/>
        <a:lstStyle/>
        <a:p>
          <a:r>
            <a:rPr lang="en-IN" sz="2400" dirty="0"/>
            <a:t>Consistent developer experience</a:t>
          </a:r>
        </a:p>
      </dgm:t>
    </dgm:pt>
    <dgm:pt modelId="{8DCFB45C-EE64-8E47-9AD7-AACF925744B9}" type="parTrans" cxnId="{8C50D159-06B3-7240-82C7-9BF8CE9DD282}">
      <dgm:prSet/>
      <dgm:spPr/>
      <dgm:t>
        <a:bodyPr/>
        <a:lstStyle/>
        <a:p>
          <a:endParaRPr lang="en-GB" sz="2400"/>
        </a:p>
      </dgm:t>
    </dgm:pt>
    <dgm:pt modelId="{A685592B-8F0D-E549-8D6A-D3A0DBE15C20}" type="sibTrans" cxnId="{8C50D159-06B3-7240-82C7-9BF8CE9DD282}">
      <dgm:prSet/>
      <dgm:spPr/>
      <dgm:t>
        <a:bodyPr/>
        <a:lstStyle/>
        <a:p>
          <a:endParaRPr lang="en-GB" sz="2400"/>
        </a:p>
      </dgm:t>
    </dgm:pt>
    <dgm:pt modelId="{F0E04B3E-C4AB-B045-BFEF-C74AA155E61C}">
      <dgm:prSet custT="1"/>
      <dgm:spPr/>
      <dgm:t>
        <a:bodyPr/>
        <a:lstStyle/>
        <a:p>
          <a:r>
            <a:rPr lang="en-IN" sz="2400" dirty="0"/>
            <a:t>Governance across multiple clouds</a:t>
          </a:r>
        </a:p>
      </dgm:t>
    </dgm:pt>
    <dgm:pt modelId="{C2AE7DBE-17B0-AB4B-9CCE-F93109C0E72D}" type="parTrans" cxnId="{623DC5A4-4499-6542-A4EA-0A3D34358949}">
      <dgm:prSet/>
      <dgm:spPr/>
      <dgm:t>
        <a:bodyPr/>
        <a:lstStyle/>
        <a:p>
          <a:endParaRPr lang="en-GB"/>
        </a:p>
      </dgm:t>
    </dgm:pt>
    <dgm:pt modelId="{3365461C-F135-3B48-9E44-A1D01954A249}" type="sibTrans" cxnId="{623DC5A4-4499-6542-A4EA-0A3D34358949}">
      <dgm:prSet/>
      <dgm:spPr/>
      <dgm:t>
        <a:bodyPr/>
        <a:lstStyle/>
        <a:p>
          <a:endParaRPr lang="en-GB"/>
        </a:p>
      </dgm:t>
    </dgm:pt>
    <dgm:pt modelId="{7775FD95-8490-0448-84DE-7A575E17D134}" type="pres">
      <dgm:prSet presAssocID="{75B2E56C-7975-6E49-BB43-90D317B7C3B1}" presName="Name0" presStyleCnt="0">
        <dgm:presLayoutVars>
          <dgm:chMax val="7"/>
          <dgm:chPref val="7"/>
          <dgm:dir/>
        </dgm:presLayoutVars>
      </dgm:prSet>
      <dgm:spPr/>
    </dgm:pt>
    <dgm:pt modelId="{18CD4D60-7A1E-AB45-93B8-143CC638665F}" type="pres">
      <dgm:prSet presAssocID="{75B2E56C-7975-6E49-BB43-90D317B7C3B1}" presName="Name1" presStyleCnt="0"/>
      <dgm:spPr/>
    </dgm:pt>
    <dgm:pt modelId="{81D524E1-87BF-0949-8E36-DB7E5A3EE88F}" type="pres">
      <dgm:prSet presAssocID="{75B2E56C-7975-6E49-BB43-90D317B7C3B1}" presName="cycle" presStyleCnt="0"/>
      <dgm:spPr/>
    </dgm:pt>
    <dgm:pt modelId="{AAA9BB6D-28C3-8D47-922C-6C55F8784F5D}" type="pres">
      <dgm:prSet presAssocID="{75B2E56C-7975-6E49-BB43-90D317B7C3B1}" presName="srcNode" presStyleLbl="node1" presStyleIdx="0" presStyleCnt="7"/>
      <dgm:spPr/>
    </dgm:pt>
    <dgm:pt modelId="{D3DC9201-E6FD-1340-B311-3201DBEA1608}" type="pres">
      <dgm:prSet presAssocID="{75B2E56C-7975-6E49-BB43-90D317B7C3B1}" presName="conn" presStyleLbl="parChTrans1D2" presStyleIdx="0" presStyleCnt="1"/>
      <dgm:spPr/>
    </dgm:pt>
    <dgm:pt modelId="{1AC9C125-3979-CC4A-A165-70E33A39175E}" type="pres">
      <dgm:prSet presAssocID="{75B2E56C-7975-6E49-BB43-90D317B7C3B1}" presName="extraNode" presStyleLbl="node1" presStyleIdx="0" presStyleCnt="7"/>
      <dgm:spPr/>
    </dgm:pt>
    <dgm:pt modelId="{BF2D57B6-F67C-5F47-9049-C84CCDC71972}" type="pres">
      <dgm:prSet presAssocID="{75B2E56C-7975-6E49-BB43-90D317B7C3B1}" presName="dstNode" presStyleLbl="node1" presStyleIdx="0" presStyleCnt="7"/>
      <dgm:spPr/>
    </dgm:pt>
    <dgm:pt modelId="{4BEEB617-617B-6549-9482-590ED3B7A67C}" type="pres">
      <dgm:prSet presAssocID="{CAE6FA3F-D4CD-1F47-8ACF-1FDEBA59AF2F}" presName="text_1" presStyleLbl="node1" presStyleIdx="0" presStyleCnt="7">
        <dgm:presLayoutVars>
          <dgm:bulletEnabled val="1"/>
        </dgm:presLayoutVars>
      </dgm:prSet>
      <dgm:spPr/>
    </dgm:pt>
    <dgm:pt modelId="{CE6FF4D3-BC51-E84F-BF11-DFA14BD13F79}" type="pres">
      <dgm:prSet presAssocID="{CAE6FA3F-D4CD-1F47-8ACF-1FDEBA59AF2F}" presName="accent_1" presStyleCnt="0"/>
      <dgm:spPr/>
    </dgm:pt>
    <dgm:pt modelId="{6233E2B4-75A5-AB45-8674-027F6046CB8E}" type="pres">
      <dgm:prSet presAssocID="{CAE6FA3F-D4CD-1F47-8ACF-1FDEBA59AF2F}" presName="accentRepeatNode" presStyleLbl="solidFgAcc1" presStyleIdx="0" presStyleCnt="7"/>
      <dgm:spPr/>
    </dgm:pt>
    <dgm:pt modelId="{5DC407EF-5862-2C40-A55E-DB03E51D104F}" type="pres">
      <dgm:prSet presAssocID="{942D04EB-B2C9-0D47-8D4A-D9519F9B2544}" presName="text_2" presStyleLbl="node1" presStyleIdx="1" presStyleCnt="7">
        <dgm:presLayoutVars>
          <dgm:bulletEnabled val="1"/>
        </dgm:presLayoutVars>
      </dgm:prSet>
      <dgm:spPr/>
    </dgm:pt>
    <dgm:pt modelId="{30DB0282-6C45-244C-A64E-1BFDD763C7B0}" type="pres">
      <dgm:prSet presAssocID="{942D04EB-B2C9-0D47-8D4A-D9519F9B2544}" presName="accent_2" presStyleCnt="0"/>
      <dgm:spPr/>
    </dgm:pt>
    <dgm:pt modelId="{96E66D07-B5B1-9642-938A-883B05B180BF}" type="pres">
      <dgm:prSet presAssocID="{942D04EB-B2C9-0D47-8D4A-D9519F9B2544}" presName="accentRepeatNode" presStyleLbl="solidFgAcc1" presStyleIdx="1" presStyleCnt="7"/>
      <dgm:spPr/>
    </dgm:pt>
    <dgm:pt modelId="{A61709B6-0E05-0048-B848-51015AE2E417}" type="pres">
      <dgm:prSet presAssocID="{305F1B37-2B03-994E-A867-671B351CE5D6}" presName="text_3" presStyleLbl="node1" presStyleIdx="2" presStyleCnt="7">
        <dgm:presLayoutVars>
          <dgm:bulletEnabled val="1"/>
        </dgm:presLayoutVars>
      </dgm:prSet>
      <dgm:spPr/>
    </dgm:pt>
    <dgm:pt modelId="{A583C24E-0CA5-CC45-97DB-B6F0DAEB027F}" type="pres">
      <dgm:prSet presAssocID="{305F1B37-2B03-994E-A867-671B351CE5D6}" presName="accent_3" presStyleCnt="0"/>
      <dgm:spPr/>
    </dgm:pt>
    <dgm:pt modelId="{6106C55C-8336-9141-B0A9-82F9B403F368}" type="pres">
      <dgm:prSet presAssocID="{305F1B37-2B03-994E-A867-671B351CE5D6}" presName="accentRepeatNode" presStyleLbl="solidFgAcc1" presStyleIdx="2" presStyleCnt="7"/>
      <dgm:spPr/>
    </dgm:pt>
    <dgm:pt modelId="{98121052-CBEE-6149-9D38-136A6A9490D9}" type="pres">
      <dgm:prSet presAssocID="{AF3A0B5C-444A-9144-9B14-1B76C847EAAE}" presName="text_4" presStyleLbl="node1" presStyleIdx="3" presStyleCnt="7">
        <dgm:presLayoutVars>
          <dgm:bulletEnabled val="1"/>
        </dgm:presLayoutVars>
      </dgm:prSet>
      <dgm:spPr/>
    </dgm:pt>
    <dgm:pt modelId="{774777D7-0028-0340-A648-AEDAAA6158FE}" type="pres">
      <dgm:prSet presAssocID="{AF3A0B5C-444A-9144-9B14-1B76C847EAAE}" presName="accent_4" presStyleCnt="0"/>
      <dgm:spPr/>
    </dgm:pt>
    <dgm:pt modelId="{D8EDE6AF-157D-7642-B600-D9906A9847B3}" type="pres">
      <dgm:prSet presAssocID="{AF3A0B5C-444A-9144-9B14-1B76C847EAAE}" presName="accentRepeatNode" presStyleLbl="solidFgAcc1" presStyleIdx="3" presStyleCnt="7"/>
      <dgm:spPr/>
    </dgm:pt>
    <dgm:pt modelId="{80459B1C-8980-124C-A5B0-E986CBE73272}" type="pres">
      <dgm:prSet presAssocID="{08CD917C-F7C7-E34E-BA38-E973F284B8A9}" presName="text_5" presStyleLbl="node1" presStyleIdx="4" presStyleCnt="7">
        <dgm:presLayoutVars>
          <dgm:bulletEnabled val="1"/>
        </dgm:presLayoutVars>
      </dgm:prSet>
      <dgm:spPr/>
    </dgm:pt>
    <dgm:pt modelId="{6EF02545-EC2B-B84D-97F9-027732DD1141}" type="pres">
      <dgm:prSet presAssocID="{08CD917C-F7C7-E34E-BA38-E973F284B8A9}" presName="accent_5" presStyleCnt="0"/>
      <dgm:spPr/>
    </dgm:pt>
    <dgm:pt modelId="{F394FB11-41E9-5143-BADB-A2D20CFF7831}" type="pres">
      <dgm:prSet presAssocID="{08CD917C-F7C7-E34E-BA38-E973F284B8A9}" presName="accentRepeatNode" presStyleLbl="solidFgAcc1" presStyleIdx="4" presStyleCnt="7"/>
      <dgm:spPr/>
    </dgm:pt>
    <dgm:pt modelId="{A9F346C3-9500-5347-A346-3F65F4FAFD6C}" type="pres">
      <dgm:prSet presAssocID="{F8A0AE37-369C-8A48-B047-4F7E41867CE6}" presName="text_6" presStyleLbl="node1" presStyleIdx="5" presStyleCnt="7">
        <dgm:presLayoutVars>
          <dgm:bulletEnabled val="1"/>
        </dgm:presLayoutVars>
      </dgm:prSet>
      <dgm:spPr/>
    </dgm:pt>
    <dgm:pt modelId="{741BAB79-0940-BE45-9CAC-6586FDE68858}" type="pres">
      <dgm:prSet presAssocID="{F8A0AE37-369C-8A48-B047-4F7E41867CE6}" presName="accent_6" presStyleCnt="0"/>
      <dgm:spPr/>
    </dgm:pt>
    <dgm:pt modelId="{7754B397-E95B-624B-B335-0F2870BD1723}" type="pres">
      <dgm:prSet presAssocID="{F8A0AE37-369C-8A48-B047-4F7E41867CE6}" presName="accentRepeatNode" presStyleLbl="solidFgAcc1" presStyleIdx="5" presStyleCnt="7"/>
      <dgm:spPr/>
    </dgm:pt>
    <dgm:pt modelId="{79E2AF63-6235-A84F-B4F5-CA4BF1911C62}" type="pres">
      <dgm:prSet presAssocID="{F0E04B3E-C4AB-B045-BFEF-C74AA155E61C}" presName="text_7" presStyleLbl="node1" presStyleIdx="6" presStyleCnt="7">
        <dgm:presLayoutVars>
          <dgm:bulletEnabled val="1"/>
        </dgm:presLayoutVars>
      </dgm:prSet>
      <dgm:spPr/>
    </dgm:pt>
    <dgm:pt modelId="{B7278FFB-9862-F344-945F-873D67BF01EC}" type="pres">
      <dgm:prSet presAssocID="{F0E04B3E-C4AB-B045-BFEF-C74AA155E61C}" presName="accent_7" presStyleCnt="0"/>
      <dgm:spPr/>
    </dgm:pt>
    <dgm:pt modelId="{29B0420B-4C9A-6A4C-8E33-6880A0F6B61F}" type="pres">
      <dgm:prSet presAssocID="{F0E04B3E-C4AB-B045-BFEF-C74AA155E61C}" presName="accentRepeatNode" presStyleLbl="solidFgAcc1" presStyleIdx="6" presStyleCnt="7"/>
      <dgm:spPr/>
    </dgm:pt>
  </dgm:ptLst>
  <dgm:cxnLst>
    <dgm:cxn modelId="{2B5D2104-C760-5E4B-AC8D-687621878DE4}" type="presOf" srcId="{75B2E56C-7975-6E49-BB43-90D317B7C3B1}" destId="{7775FD95-8490-0448-84DE-7A575E17D134}" srcOrd="0" destOrd="0" presId="urn:microsoft.com/office/officeart/2008/layout/VerticalCurvedList"/>
    <dgm:cxn modelId="{7830C70C-9941-9E4B-9CE5-9E85501D9986}" srcId="{75B2E56C-7975-6E49-BB43-90D317B7C3B1}" destId="{942D04EB-B2C9-0D47-8D4A-D9519F9B2544}" srcOrd="1" destOrd="0" parTransId="{7B6D5CF9-BD6C-8542-ABAF-D2A9CF2482D6}" sibTransId="{23958923-0659-3443-93CF-A27602AEDB24}"/>
    <dgm:cxn modelId="{76802D0D-D09E-504D-ADF7-5455DED3F1EE}" type="presOf" srcId="{CAE6FA3F-D4CD-1F47-8ACF-1FDEBA59AF2F}" destId="{4BEEB617-617B-6549-9482-590ED3B7A67C}" srcOrd="0" destOrd="0" presId="urn:microsoft.com/office/officeart/2008/layout/VerticalCurvedList"/>
    <dgm:cxn modelId="{F632453A-C214-A14C-AF0B-8DEAE3C75D3C}" type="presOf" srcId="{942D04EB-B2C9-0D47-8D4A-D9519F9B2544}" destId="{5DC407EF-5862-2C40-A55E-DB03E51D104F}" srcOrd="0" destOrd="0" presId="urn:microsoft.com/office/officeart/2008/layout/VerticalCurvedList"/>
    <dgm:cxn modelId="{8C50D159-06B3-7240-82C7-9BF8CE9DD282}" srcId="{75B2E56C-7975-6E49-BB43-90D317B7C3B1}" destId="{F8A0AE37-369C-8A48-B047-4F7E41867CE6}" srcOrd="5" destOrd="0" parTransId="{8DCFB45C-EE64-8E47-9AD7-AACF925744B9}" sibTransId="{A685592B-8F0D-E549-8D6A-D3A0DBE15C20}"/>
    <dgm:cxn modelId="{B27C8B7E-7A2E-174E-8E26-0AD1525A2ED4}" type="presOf" srcId="{AF3A0B5C-444A-9144-9B14-1B76C847EAAE}" destId="{98121052-CBEE-6149-9D38-136A6A9490D9}" srcOrd="0" destOrd="0" presId="urn:microsoft.com/office/officeart/2008/layout/VerticalCurvedList"/>
    <dgm:cxn modelId="{E6B4747F-F3C1-684E-8C9F-2C7F980183D0}" type="presOf" srcId="{08CD917C-F7C7-E34E-BA38-E973F284B8A9}" destId="{80459B1C-8980-124C-A5B0-E986CBE73272}" srcOrd="0" destOrd="0" presId="urn:microsoft.com/office/officeart/2008/layout/VerticalCurvedList"/>
    <dgm:cxn modelId="{8AF6398D-CCEA-9C4B-A7AC-3D40BB91E2A7}" srcId="{75B2E56C-7975-6E49-BB43-90D317B7C3B1}" destId="{305F1B37-2B03-994E-A867-671B351CE5D6}" srcOrd="2" destOrd="0" parTransId="{F7C9668E-07DE-5145-9E06-4A982F7220C8}" sibTransId="{967C2750-6AE7-B041-8542-AF4874BF1D61}"/>
    <dgm:cxn modelId="{623DC5A4-4499-6542-A4EA-0A3D34358949}" srcId="{75B2E56C-7975-6E49-BB43-90D317B7C3B1}" destId="{F0E04B3E-C4AB-B045-BFEF-C74AA155E61C}" srcOrd="6" destOrd="0" parTransId="{C2AE7DBE-17B0-AB4B-9CCE-F93109C0E72D}" sibTransId="{3365461C-F135-3B48-9E44-A1D01954A249}"/>
    <dgm:cxn modelId="{E8F2D9A7-5025-9F48-85A3-E3DCD7C416A5}" srcId="{75B2E56C-7975-6E49-BB43-90D317B7C3B1}" destId="{CAE6FA3F-D4CD-1F47-8ACF-1FDEBA59AF2F}" srcOrd="0" destOrd="0" parTransId="{5974296D-4372-6841-8AF0-849941246745}" sibTransId="{54C771B9-3B30-C442-BC73-3DE295CF1F0F}"/>
    <dgm:cxn modelId="{7C2015AB-94A2-414F-B684-E324D1A9A96C}" type="presOf" srcId="{54C771B9-3B30-C442-BC73-3DE295CF1F0F}" destId="{D3DC9201-E6FD-1340-B311-3201DBEA1608}" srcOrd="0" destOrd="0" presId="urn:microsoft.com/office/officeart/2008/layout/VerticalCurvedList"/>
    <dgm:cxn modelId="{2F5B3AB7-401B-D946-AE08-94CA58B89C7C}" type="presOf" srcId="{F0E04B3E-C4AB-B045-BFEF-C74AA155E61C}" destId="{79E2AF63-6235-A84F-B4F5-CA4BF1911C62}" srcOrd="0" destOrd="0" presId="urn:microsoft.com/office/officeart/2008/layout/VerticalCurvedList"/>
    <dgm:cxn modelId="{950C5EC5-67AA-D94B-ADEB-35589CE4C4B0}" type="presOf" srcId="{F8A0AE37-369C-8A48-B047-4F7E41867CE6}" destId="{A9F346C3-9500-5347-A346-3F65F4FAFD6C}" srcOrd="0" destOrd="0" presId="urn:microsoft.com/office/officeart/2008/layout/VerticalCurvedList"/>
    <dgm:cxn modelId="{BDDBE8C7-FC8F-E940-BA19-622A894B06DC}" type="presOf" srcId="{305F1B37-2B03-994E-A867-671B351CE5D6}" destId="{A61709B6-0E05-0048-B848-51015AE2E417}" srcOrd="0" destOrd="0" presId="urn:microsoft.com/office/officeart/2008/layout/VerticalCurvedList"/>
    <dgm:cxn modelId="{FBC306D1-5CBE-224A-9161-E6426110B96D}" srcId="{75B2E56C-7975-6E49-BB43-90D317B7C3B1}" destId="{08CD917C-F7C7-E34E-BA38-E973F284B8A9}" srcOrd="4" destOrd="0" parTransId="{D50BA582-1F61-FA4A-B6B4-A79C50924142}" sibTransId="{3B761D1F-E8E4-E643-A15E-8E0780375F24}"/>
    <dgm:cxn modelId="{9AA936E7-518F-5042-8F72-52570DB34577}" srcId="{75B2E56C-7975-6E49-BB43-90D317B7C3B1}" destId="{AF3A0B5C-444A-9144-9B14-1B76C847EAAE}" srcOrd="3" destOrd="0" parTransId="{DADDD799-3915-9F40-8B80-90816714C943}" sibTransId="{077D487F-3088-BD4C-A610-D66C8AAB4372}"/>
    <dgm:cxn modelId="{439AAB68-89B0-C24A-AA11-BB87B4C00A6A}" type="presParOf" srcId="{7775FD95-8490-0448-84DE-7A575E17D134}" destId="{18CD4D60-7A1E-AB45-93B8-143CC638665F}" srcOrd="0" destOrd="0" presId="urn:microsoft.com/office/officeart/2008/layout/VerticalCurvedList"/>
    <dgm:cxn modelId="{DF6B572E-61BE-E74F-B541-64767609CE2E}" type="presParOf" srcId="{18CD4D60-7A1E-AB45-93B8-143CC638665F}" destId="{81D524E1-87BF-0949-8E36-DB7E5A3EE88F}" srcOrd="0" destOrd="0" presId="urn:microsoft.com/office/officeart/2008/layout/VerticalCurvedList"/>
    <dgm:cxn modelId="{331D51E3-B72A-FD4B-8AA5-4CD7A74FF093}" type="presParOf" srcId="{81D524E1-87BF-0949-8E36-DB7E5A3EE88F}" destId="{AAA9BB6D-28C3-8D47-922C-6C55F8784F5D}" srcOrd="0" destOrd="0" presId="urn:microsoft.com/office/officeart/2008/layout/VerticalCurvedList"/>
    <dgm:cxn modelId="{3F95DCFB-02BB-834D-9720-FE0ED1395D03}" type="presParOf" srcId="{81D524E1-87BF-0949-8E36-DB7E5A3EE88F}" destId="{D3DC9201-E6FD-1340-B311-3201DBEA1608}" srcOrd="1" destOrd="0" presId="urn:microsoft.com/office/officeart/2008/layout/VerticalCurvedList"/>
    <dgm:cxn modelId="{DCB2F776-192C-144B-B936-AF9D7D630CC2}" type="presParOf" srcId="{81D524E1-87BF-0949-8E36-DB7E5A3EE88F}" destId="{1AC9C125-3979-CC4A-A165-70E33A39175E}" srcOrd="2" destOrd="0" presId="urn:microsoft.com/office/officeart/2008/layout/VerticalCurvedList"/>
    <dgm:cxn modelId="{8CC37680-883A-6B4D-AA4C-3CC828946671}" type="presParOf" srcId="{81D524E1-87BF-0949-8E36-DB7E5A3EE88F}" destId="{BF2D57B6-F67C-5F47-9049-C84CCDC71972}" srcOrd="3" destOrd="0" presId="urn:microsoft.com/office/officeart/2008/layout/VerticalCurvedList"/>
    <dgm:cxn modelId="{BF2A6B43-3B0E-0441-9005-9BF9D0942F6B}" type="presParOf" srcId="{18CD4D60-7A1E-AB45-93B8-143CC638665F}" destId="{4BEEB617-617B-6549-9482-590ED3B7A67C}" srcOrd="1" destOrd="0" presId="urn:microsoft.com/office/officeart/2008/layout/VerticalCurvedList"/>
    <dgm:cxn modelId="{BEF00201-AEBF-5543-B1FA-4D20B8E6FD6D}" type="presParOf" srcId="{18CD4D60-7A1E-AB45-93B8-143CC638665F}" destId="{CE6FF4D3-BC51-E84F-BF11-DFA14BD13F79}" srcOrd="2" destOrd="0" presId="urn:microsoft.com/office/officeart/2008/layout/VerticalCurvedList"/>
    <dgm:cxn modelId="{F390E34E-9B0C-8544-A47A-9076C35A6B96}" type="presParOf" srcId="{CE6FF4D3-BC51-E84F-BF11-DFA14BD13F79}" destId="{6233E2B4-75A5-AB45-8674-027F6046CB8E}" srcOrd="0" destOrd="0" presId="urn:microsoft.com/office/officeart/2008/layout/VerticalCurvedList"/>
    <dgm:cxn modelId="{F928777B-76A2-C64B-953B-D2EA52E966C2}" type="presParOf" srcId="{18CD4D60-7A1E-AB45-93B8-143CC638665F}" destId="{5DC407EF-5862-2C40-A55E-DB03E51D104F}" srcOrd="3" destOrd="0" presId="urn:microsoft.com/office/officeart/2008/layout/VerticalCurvedList"/>
    <dgm:cxn modelId="{AFE5C44A-A970-9845-9AA6-A4AB0AE13CF0}" type="presParOf" srcId="{18CD4D60-7A1E-AB45-93B8-143CC638665F}" destId="{30DB0282-6C45-244C-A64E-1BFDD763C7B0}" srcOrd="4" destOrd="0" presId="urn:microsoft.com/office/officeart/2008/layout/VerticalCurvedList"/>
    <dgm:cxn modelId="{6BC7288D-2272-BD46-9B1E-A4F3A8410092}" type="presParOf" srcId="{30DB0282-6C45-244C-A64E-1BFDD763C7B0}" destId="{96E66D07-B5B1-9642-938A-883B05B180BF}" srcOrd="0" destOrd="0" presId="urn:microsoft.com/office/officeart/2008/layout/VerticalCurvedList"/>
    <dgm:cxn modelId="{8DA42E6E-5AB9-054D-8717-DE8ACD63D4E5}" type="presParOf" srcId="{18CD4D60-7A1E-AB45-93B8-143CC638665F}" destId="{A61709B6-0E05-0048-B848-51015AE2E417}" srcOrd="5" destOrd="0" presId="urn:microsoft.com/office/officeart/2008/layout/VerticalCurvedList"/>
    <dgm:cxn modelId="{323FE01B-D890-9C43-9168-1A327C62D631}" type="presParOf" srcId="{18CD4D60-7A1E-AB45-93B8-143CC638665F}" destId="{A583C24E-0CA5-CC45-97DB-B6F0DAEB027F}" srcOrd="6" destOrd="0" presId="urn:microsoft.com/office/officeart/2008/layout/VerticalCurvedList"/>
    <dgm:cxn modelId="{A184CA3E-4308-8D44-88C1-B4128F5A8083}" type="presParOf" srcId="{A583C24E-0CA5-CC45-97DB-B6F0DAEB027F}" destId="{6106C55C-8336-9141-B0A9-82F9B403F368}" srcOrd="0" destOrd="0" presId="urn:microsoft.com/office/officeart/2008/layout/VerticalCurvedList"/>
    <dgm:cxn modelId="{227F5F35-62C5-CB4B-A87B-71464CEA722F}" type="presParOf" srcId="{18CD4D60-7A1E-AB45-93B8-143CC638665F}" destId="{98121052-CBEE-6149-9D38-136A6A9490D9}" srcOrd="7" destOrd="0" presId="urn:microsoft.com/office/officeart/2008/layout/VerticalCurvedList"/>
    <dgm:cxn modelId="{CE237D13-0EDF-714E-A0D8-A81B6B4720DB}" type="presParOf" srcId="{18CD4D60-7A1E-AB45-93B8-143CC638665F}" destId="{774777D7-0028-0340-A648-AEDAAA6158FE}" srcOrd="8" destOrd="0" presId="urn:microsoft.com/office/officeart/2008/layout/VerticalCurvedList"/>
    <dgm:cxn modelId="{47C74B3C-E47D-6D48-BF86-28FA2B077148}" type="presParOf" srcId="{774777D7-0028-0340-A648-AEDAAA6158FE}" destId="{D8EDE6AF-157D-7642-B600-D9906A9847B3}" srcOrd="0" destOrd="0" presId="urn:microsoft.com/office/officeart/2008/layout/VerticalCurvedList"/>
    <dgm:cxn modelId="{7FD99CB4-9105-3A4B-831F-3A8DE46BE659}" type="presParOf" srcId="{18CD4D60-7A1E-AB45-93B8-143CC638665F}" destId="{80459B1C-8980-124C-A5B0-E986CBE73272}" srcOrd="9" destOrd="0" presId="urn:microsoft.com/office/officeart/2008/layout/VerticalCurvedList"/>
    <dgm:cxn modelId="{5FE28822-3907-754C-BBEF-B195EC62931A}" type="presParOf" srcId="{18CD4D60-7A1E-AB45-93B8-143CC638665F}" destId="{6EF02545-EC2B-B84D-97F9-027732DD1141}" srcOrd="10" destOrd="0" presId="urn:microsoft.com/office/officeart/2008/layout/VerticalCurvedList"/>
    <dgm:cxn modelId="{7A1118BB-6CD7-1941-99F8-57D1F30F8517}" type="presParOf" srcId="{6EF02545-EC2B-B84D-97F9-027732DD1141}" destId="{F394FB11-41E9-5143-BADB-A2D20CFF7831}" srcOrd="0" destOrd="0" presId="urn:microsoft.com/office/officeart/2008/layout/VerticalCurvedList"/>
    <dgm:cxn modelId="{A886F8C7-9897-7043-80BE-DE9574D84CD1}" type="presParOf" srcId="{18CD4D60-7A1E-AB45-93B8-143CC638665F}" destId="{A9F346C3-9500-5347-A346-3F65F4FAFD6C}" srcOrd="11" destOrd="0" presId="urn:microsoft.com/office/officeart/2008/layout/VerticalCurvedList"/>
    <dgm:cxn modelId="{388AA41B-DC21-7348-A920-1F601208D67A}" type="presParOf" srcId="{18CD4D60-7A1E-AB45-93B8-143CC638665F}" destId="{741BAB79-0940-BE45-9CAC-6586FDE68858}" srcOrd="12" destOrd="0" presId="urn:microsoft.com/office/officeart/2008/layout/VerticalCurvedList"/>
    <dgm:cxn modelId="{5252FE4E-3E06-E046-AC25-7B065EE5D7C5}" type="presParOf" srcId="{741BAB79-0940-BE45-9CAC-6586FDE68858}" destId="{7754B397-E95B-624B-B335-0F2870BD1723}" srcOrd="0" destOrd="0" presId="urn:microsoft.com/office/officeart/2008/layout/VerticalCurvedList"/>
    <dgm:cxn modelId="{FD64A77B-951A-9D45-A374-FDFAB31D21F6}" type="presParOf" srcId="{18CD4D60-7A1E-AB45-93B8-143CC638665F}" destId="{79E2AF63-6235-A84F-B4F5-CA4BF1911C62}" srcOrd="13" destOrd="0" presId="urn:microsoft.com/office/officeart/2008/layout/VerticalCurvedList"/>
    <dgm:cxn modelId="{8C87AD0A-0137-5748-9B43-23D2CB1C884C}" type="presParOf" srcId="{18CD4D60-7A1E-AB45-93B8-143CC638665F}" destId="{B7278FFB-9862-F344-945F-873D67BF01EC}" srcOrd="14" destOrd="0" presId="urn:microsoft.com/office/officeart/2008/layout/VerticalCurvedList"/>
    <dgm:cxn modelId="{0A31FCEA-07D0-9B48-8900-E94B70CF31A0}" type="presParOf" srcId="{B7278FFB-9862-F344-945F-873D67BF01EC}" destId="{29B0420B-4C9A-6A4C-8E33-6880A0F6B61F}"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1EE9F9E-10FA-D842-B5F7-9A2301D2C365}" type="doc">
      <dgm:prSet loTypeId="urn:microsoft.com/office/officeart/2008/layout/VerticalCurvedList" loCatId="pyramid" qsTypeId="urn:microsoft.com/office/officeart/2005/8/quickstyle/simple1" qsCatId="simple" csTypeId="urn:microsoft.com/office/officeart/2005/8/colors/accent0_1" csCatId="mainScheme"/>
      <dgm:spPr/>
      <dgm:t>
        <a:bodyPr/>
        <a:lstStyle/>
        <a:p>
          <a:endParaRPr lang="en-GB"/>
        </a:p>
      </dgm:t>
    </dgm:pt>
    <dgm:pt modelId="{A9BA4E41-1EC6-2D49-9446-8F957E696135}">
      <dgm:prSet/>
      <dgm:spPr/>
      <dgm:t>
        <a:bodyPr/>
        <a:lstStyle/>
        <a:p>
          <a:r>
            <a:rPr lang="en-US"/>
            <a:t>Enterprises are embracing Multi-Cloud</a:t>
          </a:r>
          <a:endParaRPr lang="en-IN"/>
        </a:p>
      </dgm:t>
    </dgm:pt>
    <dgm:pt modelId="{22F63670-9425-384E-9FC5-3DB1E8646461}" type="parTrans" cxnId="{E346CAD3-F6C1-B040-8F2D-094E6DD167F2}">
      <dgm:prSet/>
      <dgm:spPr/>
      <dgm:t>
        <a:bodyPr/>
        <a:lstStyle/>
        <a:p>
          <a:endParaRPr lang="en-GB"/>
        </a:p>
      </dgm:t>
    </dgm:pt>
    <dgm:pt modelId="{49953934-2176-9745-AA65-7B289BD56728}" type="sibTrans" cxnId="{E346CAD3-F6C1-B040-8F2D-094E6DD167F2}">
      <dgm:prSet/>
      <dgm:spPr/>
      <dgm:t>
        <a:bodyPr/>
        <a:lstStyle/>
        <a:p>
          <a:endParaRPr lang="en-GB"/>
        </a:p>
      </dgm:t>
    </dgm:pt>
    <dgm:pt modelId="{F68D7BBA-3C87-1341-8187-CBBDEC98000A}">
      <dgm:prSet/>
      <dgm:spPr/>
      <dgm:t>
        <a:bodyPr/>
        <a:lstStyle/>
        <a:p>
          <a:r>
            <a:rPr lang="en-US"/>
            <a:t>Multi-cloud architecture is challenging and trade-offs to be carefully evaluated</a:t>
          </a:r>
          <a:endParaRPr lang="en-IN"/>
        </a:p>
      </dgm:t>
    </dgm:pt>
    <dgm:pt modelId="{AADF3C7E-113D-F34A-9B70-7BE1342BAEF9}" type="parTrans" cxnId="{3EF7639B-D499-6241-ABBC-52DCEBB5CE2C}">
      <dgm:prSet/>
      <dgm:spPr/>
      <dgm:t>
        <a:bodyPr/>
        <a:lstStyle/>
        <a:p>
          <a:endParaRPr lang="en-GB"/>
        </a:p>
      </dgm:t>
    </dgm:pt>
    <dgm:pt modelId="{6A857174-5F7B-8649-A4B5-82B886A238F9}" type="sibTrans" cxnId="{3EF7639B-D499-6241-ABBC-52DCEBB5CE2C}">
      <dgm:prSet/>
      <dgm:spPr/>
      <dgm:t>
        <a:bodyPr/>
        <a:lstStyle/>
        <a:p>
          <a:endParaRPr lang="en-GB"/>
        </a:p>
      </dgm:t>
    </dgm:pt>
    <dgm:pt modelId="{E20166E8-D61D-C74E-A8E1-99B6FE2265DF}">
      <dgm:prSet/>
      <dgm:spPr/>
      <dgm:t>
        <a:bodyPr/>
        <a:lstStyle/>
        <a:p>
          <a:r>
            <a:rPr lang="en-US"/>
            <a:t>Go for Multi-Cloud ONLY if the business benefits outweighs Challenges</a:t>
          </a:r>
          <a:endParaRPr lang="en-IN"/>
        </a:p>
      </dgm:t>
    </dgm:pt>
    <dgm:pt modelId="{C37A6A6C-2CFF-A346-AA90-9597AA4FBC1D}" type="parTrans" cxnId="{BDCB64DE-9A84-9148-A35D-BB6CFA42AE1B}">
      <dgm:prSet/>
      <dgm:spPr/>
      <dgm:t>
        <a:bodyPr/>
        <a:lstStyle/>
        <a:p>
          <a:endParaRPr lang="en-GB"/>
        </a:p>
      </dgm:t>
    </dgm:pt>
    <dgm:pt modelId="{6B8AA31F-672B-A542-B596-A11798D1EAF2}" type="sibTrans" cxnId="{BDCB64DE-9A84-9148-A35D-BB6CFA42AE1B}">
      <dgm:prSet/>
      <dgm:spPr/>
      <dgm:t>
        <a:bodyPr/>
        <a:lstStyle/>
        <a:p>
          <a:endParaRPr lang="en-GB"/>
        </a:p>
      </dgm:t>
    </dgm:pt>
    <dgm:pt modelId="{7DB2B421-DC99-324E-AA71-416E1E98A3C8}">
      <dgm:prSet/>
      <dgm:spPr/>
      <dgm:t>
        <a:bodyPr/>
        <a:lstStyle/>
        <a:p>
          <a:r>
            <a:rPr lang="en-US"/>
            <a:t>Use Cloud agnostic services to attain multi-cloud readiness</a:t>
          </a:r>
          <a:endParaRPr lang="en-IN"/>
        </a:p>
      </dgm:t>
    </dgm:pt>
    <dgm:pt modelId="{94565958-0501-BA4F-8D46-724AB2B507CD}" type="parTrans" cxnId="{276FE811-0F54-1344-B233-00D72D14D421}">
      <dgm:prSet/>
      <dgm:spPr/>
      <dgm:t>
        <a:bodyPr/>
        <a:lstStyle/>
        <a:p>
          <a:endParaRPr lang="en-GB"/>
        </a:p>
      </dgm:t>
    </dgm:pt>
    <dgm:pt modelId="{7C380D63-ACF6-2348-981B-DD06ACA774B4}" type="sibTrans" cxnId="{276FE811-0F54-1344-B233-00D72D14D421}">
      <dgm:prSet/>
      <dgm:spPr/>
      <dgm:t>
        <a:bodyPr/>
        <a:lstStyle/>
        <a:p>
          <a:endParaRPr lang="en-GB"/>
        </a:p>
      </dgm:t>
    </dgm:pt>
    <dgm:pt modelId="{18EEDB07-F109-1E44-9758-29ECD4BD3930}">
      <dgm:prSet/>
      <dgm:spPr/>
      <dgm:t>
        <a:bodyPr/>
        <a:lstStyle/>
        <a:p>
          <a:r>
            <a:rPr lang="en-US"/>
            <a:t>Use CaaS over PaaS over IaaS</a:t>
          </a:r>
          <a:endParaRPr lang="en-IN"/>
        </a:p>
      </dgm:t>
    </dgm:pt>
    <dgm:pt modelId="{EE686448-B9D2-014E-8446-4521DF8A5B44}" type="parTrans" cxnId="{0399438A-8CDA-D048-8161-AB2DA007DFA2}">
      <dgm:prSet/>
      <dgm:spPr/>
      <dgm:t>
        <a:bodyPr/>
        <a:lstStyle/>
        <a:p>
          <a:endParaRPr lang="en-GB"/>
        </a:p>
      </dgm:t>
    </dgm:pt>
    <dgm:pt modelId="{550CD768-70B5-114A-A6A4-A68A3D797B34}" type="sibTrans" cxnId="{0399438A-8CDA-D048-8161-AB2DA007DFA2}">
      <dgm:prSet/>
      <dgm:spPr/>
      <dgm:t>
        <a:bodyPr/>
        <a:lstStyle/>
        <a:p>
          <a:endParaRPr lang="en-GB"/>
        </a:p>
      </dgm:t>
    </dgm:pt>
    <dgm:pt modelId="{6F798DA2-C918-0641-B271-B9C5005CF56F}">
      <dgm:prSet/>
      <dgm:spPr/>
      <dgm:t>
        <a:bodyPr/>
        <a:lstStyle/>
        <a:p>
          <a:r>
            <a:rPr lang="en-US"/>
            <a:t>Containerization – most popular means; though not the only means to achieve multi-cloud</a:t>
          </a:r>
          <a:endParaRPr lang="en-IN"/>
        </a:p>
      </dgm:t>
    </dgm:pt>
    <dgm:pt modelId="{88089C63-D9EE-FD48-A0A0-F12930C8D13F}" type="parTrans" cxnId="{7BA09C4A-2736-8748-99AE-DDA30C971B2A}">
      <dgm:prSet/>
      <dgm:spPr/>
      <dgm:t>
        <a:bodyPr/>
        <a:lstStyle/>
        <a:p>
          <a:endParaRPr lang="en-GB"/>
        </a:p>
      </dgm:t>
    </dgm:pt>
    <dgm:pt modelId="{1EEBA8E6-FE9A-3F4B-9F6A-AB41255FAC21}" type="sibTrans" cxnId="{7BA09C4A-2736-8748-99AE-DDA30C971B2A}">
      <dgm:prSet/>
      <dgm:spPr/>
      <dgm:t>
        <a:bodyPr/>
        <a:lstStyle/>
        <a:p>
          <a:endParaRPr lang="en-GB"/>
        </a:p>
      </dgm:t>
    </dgm:pt>
    <dgm:pt modelId="{0200052D-C7EC-3E44-AA04-670A81F14B19}" type="pres">
      <dgm:prSet presAssocID="{A1EE9F9E-10FA-D842-B5F7-9A2301D2C365}" presName="Name0" presStyleCnt="0">
        <dgm:presLayoutVars>
          <dgm:chMax val="7"/>
          <dgm:chPref val="7"/>
          <dgm:dir/>
        </dgm:presLayoutVars>
      </dgm:prSet>
      <dgm:spPr/>
    </dgm:pt>
    <dgm:pt modelId="{1850EB8B-9A7C-1B43-B926-580EB9AF6F9F}" type="pres">
      <dgm:prSet presAssocID="{A1EE9F9E-10FA-D842-B5F7-9A2301D2C365}" presName="Name1" presStyleCnt="0"/>
      <dgm:spPr/>
    </dgm:pt>
    <dgm:pt modelId="{7CBAE4DA-EA60-AD47-9BDF-9ED435D7A0DE}" type="pres">
      <dgm:prSet presAssocID="{A1EE9F9E-10FA-D842-B5F7-9A2301D2C365}" presName="cycle" presStyleCnt="0"/>
      <dgm:spPr/>
    </dgm:pt>
    <dgm:pt modelId="{F1C7FCEA-BF9A-8544-8242-A26DFFA1E8C6}" type="pres">
      <dgm:prSet presAssocID="{A1EE9F9E-10FA-D842-B5F7-9A2301D2C365}" presName="srcNode" presStyleLbl="node1" presStyleIdx="0" presStyleCnt="6"/>
      <dgm:spPr/>
    </dgm:pt>
    <dgm:pt modelId="{FBB6652F-2663-8240-906E-7D26C89AA49A}" type="pres">
      <dgm:prSet presAssocID="{A1EE9F9E-10FA-D842-B5F7-9A2301D2C365}" presName="conn" presStyleLbl="parChTrans1D2" presStyleIdx="0" presStyleCnt="1"/>
      <dgm:spPr/>
    </dgm:pt>
    <dgm:pt modelId="{748D2D67-EA4A-A54F-9996-904FA7E39695}" type="pres">
      <dgm:prSet presAssocID="{A1EE9F9E-10FA-D842-B5F7-9A2301D2C365}" presName="extraNode" presStyleLbl="node1" presStyleIdx="0" presStyleCnt="6"/>
      <dgm:spPr/>
    </dgm:pt>
    <dgm:pt modelId="{FC8AE053-AB0F-4344-A441-B73684FCAF3E}" type="pres">
      <dgm:prSet presAssocID="{A1EE9F9E-10FA-D842-B5F7-9A2301D2C365}" presName="dstNode" presStyleLbl="node1" presStyleIdx="0" presStyleCnt="6"/>
      <dgm:spPr/>
    </dgm:pt>
    <dgm:pt modelId="{E3047054-8E54-BF48-90A4-DCA127AF5A2E}" type="pres">
      <dgm:prSet presAssocID="{A9BA4E41-1EC6-2D49-9446-8F957E696135}" presName="text_1" presStyleLbl="node1" presStyleIdx="0" presStyleCnt="6">
        <dgm:presLayoutVars>
          <dgm:bulletEnabled val="1"/>
        </dgm:presLayoutVars>
      </dgm:prSet>
      <dgm:spPr/>
    </dgm:pt>
    <dgm:pt modelId="{86086124-FFF5-BF4D-AE41-ADB8473FC773}" type="pres">
      <dgm:prSet presAssocID="{A9BA4E41-1EC6-2D49-9446-8F957E696135}" presName="accent_1" presStyleCnt="0"/>
      <dgm:spPr/>
    </dgm:pt>
    <dgm:pt modelId="{FEA019EA-5962-E746-9F98-361310ED480E}" type="pres">
      <dgm:prSet presAssocID="{A9BA4E41-1EC6-2D49-9446-8F957E696135}" presName="accentRepeatNode" presStyleLbl="solidFgAcc1" presStyleIdx="0" presStyleCnt="6"/>
      <dgm:spPr/>
    </dgm:pt>
    <dgm:pt modelId="{FBECF73A-ED1A-7042-A5C0-D7C46232917F}" type="pres">
      <dgm:prSet presAssocID="{F68D7BBA-3C87-1341-8187-CBBDEC98000A}" presName="text_2" presStyleLbl="node1" presStyleIdx="1" presStyleCnt="6">
        <dgm:presLayoutVars>
          <dgm:bulletEnabled val="1"/>
        </dgm:presLayoutVars>
      </dgm:prSet>
      <dgm:spPr/>
    </dgm:pt>
    <dgm:pt modelId="{5ABE681B-5C19-9140-835F-9A1A28AFC8F7}" type="pres">
      <dgm:prSet presAssocID="{F68D7BBA-3C87-1341-8187-CBBDEC98000A}" presName="accent_2" presStyleCnt="0"/>
      <dgm:spPr/>
    </dgm:pt>
    <dgm:pt modelId="{587E95E1-8565-B74E-9EBD-5FEDFF5655B6}" type="pres">
      <dgm:prSet presAssocID="{F68D7BBA-3C87-1341-8187-CBBDEC98000A}" presName="accentRepeatNode" presStyleLbl="solidFgAcc1" presStyleIdx="1" presStyleCnt="6"/>
      <dgm:spPr/>
    </dgm:pt>
    <dgm:pt modelId="{9D06D81A-233D-754C-A023-DF48AC6881BC}" type="pres">
      <dgm:prSet presAssocID="{E20166E8-D61D-C74E-A8E1-99B6FE2265DF}" presName="text_3" presStyleLbl="node1" presStyleIdx="2" presStyleCnt="6">
        <dgm:presLayoutVars>
          <dgm:bulletEnabled val="1"/>
        </dgm:presLayoutVars>
      </dgm:prSet>
      <dgm:spPr/>
    </dgm:pt>
    <dgm:pt modelId="{C429DA47-4A52-8E40-8BBF-71810034401E}" type="pres">
      <dgm:prSet presAssocID="{E20166E8-D61D-C74E-A8E1-99B6FE2265DF}" presName="accent_3" presStyleCnt="0"/>
      <dgm:spPr/>
    </dgm:pt>
    <dgm:pt modelId="{CB142024-5719-A244-BE1F-A18172D2D3A3}" type="pres">
      <dgm:prSet presAssocID="{E20166E8-D61D-C74E-A8E1-99B6FE2265DF}" presName="accentRepeatNode" presStyleLbl="solidFgAcc1" presStyleIdx="2" presStyleCnt="6"/>
      <dgm:spPr/>
    </dgm:pt>
    <dgm:pt modelId="{033071D2-02EE-B54A-BEC7-39B2D7515265}" type="pres">
      <dgm:prSet presAssocID="{7DB2B421-DC99-324E-AA71-416E1E98A3C8}" presName="text_4" presStyleLbl="node1" presStyleIdx="3" presStyleCnt="6">
        <dgm:presLayoutVars>
          <dgm:bulletEnabled val="1"/>
        </dgm:presLayoutVars>
      </dgm:prSet>
      <dgm:spPr/>
    </dgm:pt>
    <dgm:pt modelId="{4A493001-9854-4848-BC7C-6CF77E0A7684}" type="pres">
      <dgm:prSet presAssocID="{7DB2B421-DC99-324E-AA71-416E1E98A3C8}" presName="accent_4" presStyleCnt="0"/>
      <dgm:spPr/>
    </dgm:pt>
    <dgm:pt modelId="{57B641AC-4934-F147-AF17-57C315064528}" type="pres">
      <dgm:prSet presAssocID="{7DB2B421-DC99-324E-AA71-416E1E98A3C8}" presName="accentRepeatNode" presStyleLbl="solidFgAcc1" presStyleIdx="3" presStyleCnt="6"/>
      <dgm:spPr/>
    </dgm:pt>
    <dgm:pt modelId="{7AB1EF0C-14A8-9949-91FE-AE0D9DB784D4}" type="pres">
      <dgm:prSet presAssocID="{18EEDB07-F109-1E44-9758-29ECD4BD3930}" presName="text_5" presStyleLbl="node1" presStyleIdx="4" presStyleCnt="6">
        <dgm:presLayoutVars>
          <dgm:bulletEnabled val="1"/>
        </dgm:presLayoutVars>
      </dgm:prSet>
      <dgm:spPr/>
    </dgm:pt>
    <dgm:pt modelId="{5D8D478C-A59B-BF49-BD52-4B3546D8C12F}" type="pres">
      <dgm:prSet presAssocID="{18EEDB07-F109-1E44-9758-29ECD4BD3930}" presName="accent_5" presStyleCnt="0"/>
      <dgm:spPr/>
    </dgm:pt>
    <dgm:pt modelId="{78E451C0-44FF-E84C-8D5E-6FD40F6386BF}" type="pres">
      <dgm:prSet presAssocID="{18EEDB07-F109-1E44-9758-29ECD4BD3930}" presName="accentRepeatNode" presStyleLbl="solidFgAcc1" presStyleIdx="4" presStyleCnt="6"/>
      <dgm:spPr/>
    </dgm:pt>
    <dgm:pt modelId="{0BF4846E-A2AE-E146-9235-A637D8E3BDB5}" type="pres">
      <dgm:prSet presAssocID="{6F798DA2-C918-0641-B271-B9C5005CF56F}" presName="text_6" presStyleLbl="node1" presStyleIdx="5" presStyleCnt="6">
        <dgm:presLayoutVars>
          <dgm:bulletEnabled val="1"/>
        </dgm:presLayoutVars>
      </dgm:prSet>
      <dgm:spPr/>
    </dgm:pt>
    <dgm:pt modelId="{BBC9AB77-FC5A-7D48-A46B-4CFAF27C62CB}" type="pres">
      <dgm:prSet presAssocID="{6F798DA2-C918-0641-B271-B9C5005CF56F}" presName="accent_6" presStyleCnt="0"/>
      <dgm:spPr/>
    </dgm:pt>
    <dgm:pt modelId="{D2CABB19-9080-E74D-AD79-2494A0AECF05}" type="pres">
      <dgm:prSet presAssocID="{6F798DA2-C918-0641-B271-B9C5005CF56F}" presName="accentRepeatNode" presStyleLbl="solidFgAcc1" presStyleIdx="5" presStyleCnt="6"/>
      <dgm:spPr/>
    </dgm:pt>
  </dgm:ptLst>
  <dgm:cxnLst>
    <dgm:cxn modelId="{56161807-DB2B-BC48-8EC6-2E6308A50534}" type="presOf" srcId="{18EEDB07-F109-1E44-9758-29ECD4BD3930}" destId="{7AB1EF0C-14A8-9949-91FE-AE0D9DB784D4}" srcOrd="0" destOrd="0" presId="urn:microsoft.com/office/officeart/2008/layout/VerticalCurvedList"/>
    <dgm:cxn modelId="{276FE811-0F54-1344-B233-00D72D14D421}" srcId="{A1EE9F9E-10FA-D842-B5F7-9A2301D2C365}" destId="{7DB2B421-DC99-324E-AA71-416E1E98A3C8}" srcOrd="3" destOrd="0" parTransId="{94565958-0501-BA4F-8D46-724AB2B507CD}" sibTransId="{7C380D63-ACF6-2348-981B-DD06ACA774B4}"/>
    <dgm:cxn modelId="{FA453819-C9AD-F748-804F-1B4308260709}" type="presOf" srcId="{A1EE9F9E-10FA-D842-B5F7-9A2301D2C365}" destId="{0200052D-C7EC-3E44-AA04-670A81F14B19}" srcOrd="0" destOrd="0" presId="urn:microsoft.com/office/officeart/2008/layout/VerticalCurvedList"/>
    <dgm:cxn modelId="{FD13612A-2720-374B-A514-26D6D6378621}" type="presOf" srcId="{7DB2B421-DC99-324E-AA71-416E1E98A3C8}" destId="{033071D2-02EE-B54A-BEC7-39B2D7515265}" srcOrd="0" destOrd="0" presId="urn:microsoft.com/office/officeart/2008/layout/VerticalCurvedList"/>
    <dgm:cxn modelId="{7BA09C4A-2736-8748-99AE-DDA30C971B2A}" srcId="{A1EE9F9E-10FA-D842-B5F7-9A2301D2C365}" destId="{6F798DA2-C918-0641-B271-B9C5005CF56F}" srcOrd="5" destOrd="0" parTransId="{88089C63-D9EE-FD48-A0A0-F12930C8D13F}" sibTransId="{1EEBA8E6-FE9A-3F4B-9F6A-AB41255FAC21}"/>
    <dgm:cxn modelId="{CA2E1055-8392-9E4C-9397-506CB662D826}" type="presOf" srcId="{49953934-2176-9745-AA65-7B289BD56728}" destId="{FBB6652F-2663-8240-906E-7D26C89AA49A}" srcOrd="0" destOrd="0" presId="urn:microsoft.com/office/officeart/2008/layout/VerticalCurvedList"/>
    <dgm:cxn modelId="{92A14963-583D-D842-A792-5CB2BC459E99}" type="presOf" srcId="{A9BA4E41-1EC6-2D49-9446-8F957E696135}" destId="{E3047054-8E54-BF48-90A4-DCA127AF5A2E}" srcOrd="0" destOrd="0" presId="urn:microsoft.com/office/officeart/2008/layout/VerticalCurvedList"/>
    <dgm:cxn modelId="{0399438A-8CDA-D048-8161-AB2DA007DFA2}" srcId="{A1EE9F9E-10FA-D842-B5F7-9A2301D2C365}" destId="{18EEDB07-F109-1E44-9758-29ECD4BD3930}" srcOrd="4" destOrd="0" parTransId="{EE686448-B9D2-014E-8446-4521DF8A5B44}" sibTransId="{550CD768-70B5-114A-A6A4-A68A3D797B34}"/>
    <dgm:cxn modelId="{5CE4619A-15A4-9A41-8468-F8F9F5FE4DAD}" type="presOf" srcId="{E20166E8-D61D-C74E-A8E1-99B6FE2265DF}" destId="{9D06D81A-233D-754C-A023-DF48AC6881BC}" srcOrd="0" destOrd="0" presId="urn:microsoft.com/office/officeart/2008/layout/VerticalCurvedList"/>
    <dgm:cxn modelId="{3EF7639B-D499-6241-ABBC-52DCEBB5CE2C}" srcId="{A1EE9F9E-10FA-D842-B5F7-9A2301D2C365}" destId="{F68D7BBA-3C87-1341-8187-CBBDEC98000A}" srcOrd="1" destOrd="0" parTransId="{AADF3C7E-113D-F34A-9B70-7BE1342BAEF9}" sibTransId="{6A857174-5F7B-8649-A4B5-82B886A238F9}"/>
    <dgm:cxn modelId="{DEF5C2A2-AC80-FE43-A1AC-71B22923D9C1}" type="presOf" srcId="{6F798DA2-C918-0641-B271-B9C5005CF56F}" destId="{0BF4846E-A2AE-E146-9235-A637D8E3BDB5}" srcOrd="0" destOrd="0" presId="urn:microsoft.com/office/officeart/2008/layout/VerticalCurvedList"/>
    <dgm:cxn modelId="{E346CAD3-F6C1-B040-8F2D-094E6DD167F2}" srcId="{A1EE9F9E-10FA-D842-B5F7-9A2301D2C365}" destId="{A9BA4E41-1EC6-2D49-9446-8F957E696135}" srcOrd="0" destOrd="0" parTransId="{22F63670-9425-384E-9FC5-3DB1E8646461}" sibTransId="{49953934-2176-9745-AA65-7B289BD56728}"/>
    <dgm:cxn modelId="{BDCB64DE-9A84-9148-A35D-BB6CFA42AE1B}" srcId="{A1EE9F9E-10FA-D842-B5F7-9A2301D2C365}" destId="{E20166E8-D61D-C74E-A8E1-99B6FE2265DF}" srcOrd="2" destOrd="0" parTransId="{C37A6A6C-2CFF-A346-AA90-9597AA4FBC1D}" sibTransId="{6B8AA31F-672B-A542-B596-A11798D1EAF2}"/>
    <dgm:cxn modelId="{A5AFAEE9-81A7-584C-BB4A-2C918B181A1B}" type="presOf" srcId="{F68D7BBA-3C87-1341-8187-CBBDEC98000A}" destId="{FBECF73A-ED1A-7042-A5C0-D7C46232917F}" srcOrd="0" destOrd="0" presId="urn:microsoft.com/office/officeart/2008/layout/VerticalCurvedList"/>
    <dgm:cxn modelId="{FEA16F0C-3428-6449-A2DD-68CA77F7F580}" type="presParOf" srcId="{0200052D-C7EC-3E44-AA04-670A81F14B19}" destId="{1850EB8B-9A7C-1B43-B926-580EB9AF6F9F}" srcOrd="0" destOrd="0" presId="urn:microsoft.com/office/officeart/2008/layout/VerticalCurvedList"/>
    <dgm:cxn modelId="{A15BA695-A4FD-DE4B-8AB1-098FCB19B3ED}" type="presParOf" srcId="{1850EB8B-9A7C-1B43-B926-580EB9AF6F9F}" destId="{7CBAE4DA-EA60-AD47-9BDF-9ED435D7A0DE}" srcOrd="0" destOrd="0" presId="urn:microsoft.com/office/officeart/2008/layout/VerticalCurvedList"/>
    <dgm:cxn modelId="{159C1957-FD7C-6C42-B7C0-05E932262E75}" type="presParOf" srcId="{7CBAE4DA-EA60-AD47-9BDF-9ED435D7A0DE}" destId="{F1C7FCEA-BF9A-8544-8242-A26DFFA1E8C6}" srcOrd="0" destOrd="0" presId="urn:microsoft.com/office/officeart/2008/layout/VerticalCurvedList"/>
    <dgm:cxn modelId="{11C9AC04-3E8A-D340-A4E5-914AC08ACDB1}" type="presParOf" srcId="{7CBAE4DA-EA60-AD47-9BDF-9ED435D7A0DE}" destId="{FBB6652F-2663-8240-906E-7D26C89AA49A}" srcOrd="1" destOrd="0" presId="urn:microsoft.com/office/officeart/2008/layout/VerticalCurvedList"/>
    <dgm:cxn modelId="{43E233B7-08D7-1C4F-AA4B-A981ED8F2C25}" type="presParOf" srcId="{7CBAE4DA-EA60-AD47-9BDF-9ED435D7A0DE}" destId="{748D2D67-EA4A-A54F-9996-904FA7E39695}" srcOrd="2" destOrd="0" presId="urn:microsoft.com/office/officeart/2008/layout/VerticalCurvedList"/>
    <dgm:cxn modelId="{C7A891F4-C44B-8C40-8073-2F445AFDFD3C}" type="presParOf" srcId="{7CBAE4DA-EA60-AD47-9BDF-9ED435D7A0DE}" destId="{FC8AE053-AB0F-4344-A441-B73684FCAF3E}" srcOrd="3" destOrd="0" presId="urn:microsoft.com/office/officeart/2008/layout/VerticalCurvedList"/>
    <dgm:cxn modelId="{92D952BD-554A-BE49-B64A-ABFDF88E6C43}" type="presParOf" srcId="{1850EB8B-9A7C-1B43-B926-580EB9AF6F9F}" destId="{E3047054-8E54-BF48-90A4-DCA127AF5A2E}" srcOrd="1" destOrd="0" presId="urn:microsoft.com/office/officeart/2008/layout/VerticalCurvedList"/>
    <dgm:cxn modelId="{439DB62D-DD51-3545-A471-3E6046DFF30F}" type="presParOf" srcId="{1850EB8B-9A7C-1B43-B926-580EB9AF6F9F}" destId="{86086124-FFF5-BF4D-AE41-ADB8473FC773}" srcOrd="2" destOrd="0" presId="urn:microsoft.com/office/officeart/2008/layout/VerticalCurvedList"/>
    <dgm:cxn modelId="{314ECB55-FE62-DB47-AE08-952D87057E34}" type="presParOf" srcId="{86086124-FFF5-BF4D-AE41-ADB8473FC773}" destId="{FEA019EA-5962-E746-9F98-361310ED480E}" srcOrd="0" destOrd="0" presId="urn:microsoft.com/office/officeart/2008/layout/VerticalCurvedList"/>
    <dgm:cxn modelId="{E63DE65E-B833-BE41-A94C-9864A4EA42C8}" type="presParOf" srcId="{1850EB8B-9A7C-1B43-B926-580EB9AF6F9F}" destId="{FBECF73A-ED1A-7042-A5C0-D7C46232917F}" srcOrd="3" destOrd="0" presId="urn:microsoft.com/office/officeart/2008/layout/VerticalCurvedList"/>
    <dgm:cxn modelId="{5DC55917-F5CD-AA47-88B5-65512A5FB504}" type="presParOf" srcId="{1850EB8B-9A7C-1B43-B926-580EB9AF6F9F}" destId="{5ABE681B-5C19-9140-835F-9A1A28AFC8F7}" srcOrd="4" destOrd="0" presId="urn:microsoft.com/office/officeart/2008/layout/VerticalCurvedList"/>
    <dgm:cxn modelId="{C25A1285-1922-D14F-B028-2E5B123C0FA7}" type="presParOf" srcId="{5ABE681B-5C19-9140-835F-9A1A28AFC8F7}" destId="{587E95E1-8565-B74E-9EBD-5FEDFF5655B6}" srcOrd="0" destOrd="0" presId="urn:microsoft.com/office/officeart/2008/layout/VerticalCurvedList"/>
    <dgm:cxn modelId="{E6154513-99D0-C547-A950-410F445F7F56}" type="presParOf" srcId="{1850EB8B-9A7C-1B43-B926-580EB9AF6F9F}" destId="{9D06D81A-233D-754C-A023-DF48AC6881BC}" srcOrd="5" destOrd="0" presId="urn:microsoft.com/office/officeart/2008/layout/VerticalCurvedList"/>
    <dgm:cxn modelId="{5611F08D-01E1-9046-BB93-4F2EB2EDC004}" type="presParOf" srcId="{1850EB8B-9A7C-1B43-B926-580EB9AF6F9F}" destId="{C429DA47-4A52-8E40-8BBF-71810034401E}" srcOrd="6" destOrd="0" presId="urn:microsoft.com/office/officeart/2008/layout/VerticalCurvedList"/>
    <dgm:cxn modelId="{20A8A542-848A-274A-AF8B-07A7F4790A43}" type="presParOf" srcId="{C429DA47-4A52-8E40-8BBF-71810034401E}" destId="{CB142024-5719-A244-BE1F-A18172D2D3A3}" srcOrd="0" destOrd="0" presId="urn:microsoft.com/office/officeart/2008/layout/VerticalCurvedList"/>
    <dgm:cxn modelId="{ED699D8A-1103-DF47-9863-7D6DF457DABC}" type="presParOf" srcId="{1850EB8B-9A7C-1B43-B926-580EB9AF6F9F}" destId="{033071D2-02EE-B54A-BEC7-39B2D7515265}" srcOrd="7" destOrd="0" presId="urn:microsoft.com/office/officeart/2008/layout/VerticalCurvedList"/>
    <dgm:cxn modelId="{85AD1A5D-4BC7-6E49-8989-837F55C05F1B}" type="presParOf" srcId="{1850EB8B-9A7C-1B43-B926-580EB9AF6F9F}" destId="{4A493001-9854-4848-BC7C-6CF77E0A7684}" srcOrd="8" destOrd="0" presId="urn:microsoft.com/office/officeart/2008/layout/VerticalCurvedList"/>
    <dgm:cxn modelId="{26453CF7-4319-084D-A858-D0A5B1EE1140}" type="presParOf" srcId="{4A493001-9854-4848-BC7C-6CF77E0A7684}" destId="{57B641AC-4934-F147-AF17-57C315064528}" srcOrd="0" destOrd="0" presId="urn:microsoft.com/office/officeart/2008/layout/VerticalCurvedList"/>
    <dgm:cxn modelId="{C8B7A41E-6465-3849-BB94-09203ECF199F}" type="presParOf" srcId="{1850EB8B-9A7C-1B43-B926-580EB9AF6F9F}" destId="{7AB1EF0C-14A8-9949-91FE-AE0D9DB784D4}" srcOrd="9" destOrd="0" presId="urn:microsoft.com/office/officeart/2008/layout/VerticalCurvedList"/>
    <dgm:cxn modelId="{A8E40228-58BD-5146-90F9-229E8D02FF6E}" type="presParOf" srcId="{1850EB8B-9A7C-1B43-B926-580EB9AF6F9F}" destId="{5D8D478C-A59B-BF49-BD52-4B3546D8C12F}" srcOrd="10" destOrd="0" presId="urn:microsoft.com/office/officeart/2008/layout/VerticalCurvedList"/>
    <dgm:cxn modelId="{AFDF4ACF-D2DF-3B42-A9C0-94DED9ED85B9}" type="presParOf" srcId="{5D8D478C-A59B-BF49-BD52-4B3546D8C12F}" destId="{78E451C0-44FF-E84C-8D5E-6FD40F6386BF}" srcOrd="0" destOrd="0" presId="urn:microsoft.com/office/officeart/2008/layout/VerticalCurvedList"/>
    <dgm:cxn modelId="{A64F18C8-50B9-AE43-BBBC-F81AE6D7B4DC}" type="presParOf" srcId="{1850EB8B-9A7C-1B43-B926-580EB9AF6F9F}" destId="{0BF4846E-A2AE-E146-9235-A637D8E3BDB5}" srcOrd="11" destOrd="0" presId="urn:microsoft.com/office/officeart/2008/layout/VerticalCurvedList"/>
    <dgm:cxn modelId="{B8A214DE-6A13-7B45-82D5-FF4D9EBB3BF9}" type="presParOf" srcId="{1850EB8B-9A7C-1B43-B926-580EB9AF6F9F}" destId="{BBC9AB77-FC5A-7D48-A46B-4CFAF27C62CB}" srcOrd="12" destOrd="0" presId="urn:microsoft.com/office/officeart/2008/layout/VerticalCurvedList"/>
    <dgm:cxn modelId="{FB8AAC4A-9458-C84D-8E01-83412BDE6165}" type="presParOf" srcId="{BBC9AB77-FC5A-7D48-A46B-4CFAF27C62CB}" destId="{D2CABB19-9080-E74D-AD79-2494A0AECF05}"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DC9201-E6FD-1340-B311-3201DBEA1608}">
      <dsp:nvSpPr>
        <dsp:cNvPr id="0" name=""/>
        <dsp:cNvSpPr/>
      </dsp:nvSpPr>
      <dsp:spPr>
        <a:xfrm>
          <a:off x="-6106984" y="-935010"/>
          <a:ext cx="7274732" cy="7274732"/>
        </a:xfrm>
        <a:prstGeom prst="blockArc">
          <a:avLst>
            <a:gd name="adj1" fmla="val 18900000"/>
            <a:gd name="adj2" fmla="val 2700000"/>
            <a:gd name="adj3" fmla="val 297"/>
          </a:avLst>
        </a:prstGeom>
        <a:noFill/>
        <a:ln w="10795" cap="flat" cmpd="sng" algn="ctr">
          <a:solidFill>
            <a:schemeClr val="dk2">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BEEB617-617B-6549-9482-590ED3B7A67C}">
      <dsp:nvSpPr>
        <dsp:cNvPr id="0" name=""/>
        <dsp:cNvSpPr/>
      </dsp:nvSpPr>
      <dsp:spPr>
        <a:xfrm>
          <a:off x="379140" y="245698"/>
          <a:ext cx="12121577"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baseline="0" dirty="0"/>
            <a:t>Leverage Best of each cloud</a:t>
          </a:r>
          <a:endParaRPr lang="en-IN" sz="2400" kern="1200" dirty="0"/>
        </a:p>
      </dsp:txBody>
      <dsp:txXfrm>
        <a:off x="379140" y="245698"/>
        <a:ext cx="12121577" cy="491180"/>
      </dsp:txXfrm>
    </dsp:sp>
    <dsp:sp modelId="{6233E2B4-75A5-AB45-8674-027F6046CB8E}">
      <dsp:nvSpPr>
        <dsp:cNvPr id="0" name=""/>
        <dsp:cNvSpPr/>
      </dsp:nvSpPr>
      <dsp:spPr>
        <a:xfrm>
          <a:off x="72152" y="184300"/>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5DC407EF-5862-2C40-A55E-DB03E51D104F}">
      <dsp:nvSpPr>
        <dsp:cNvPr id="0" name=""/>
        <dsp:cNvSpPr/>
      </dsp:nvSpPr>
      <dsp:spPr>
        <a:xfrm>
          <a:off x="823948" y="982900"/>
          <a:ext cx="11676769"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baseline="0"/>
            <a:t>Avoids Vendor lock in</a:t>
          </a:r>
          <a:endParaRPr lang="en-IN" sz="2400" kern="1200"/>
        </a:p>
      </dsp:txBody>
      <dsp:txXfrm>
        <a:off x="823948" y="982900"/>
        <a:ext cx="11676769" cy="491180"/>
      </dsp:txXfrm>
    </dsp:sp>
    <dsp:sp modelId="{96E66D07-B5B1-9642-938A-883B05B180BF}">
      <dsp:nvSpPr>
        <dsp:cNvPr id="0" name=""/>
        <dsp:cNvSpPr/>
      </dsp:nvSpPr>
      <dsp:spPr>
        <a:xfrm>
          <a:off x="516960" y="921503"/>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E1E1FF21-B679-FA48-BA0C-36CFE5C7A992}">
      <dsp:nvSpPr>
        <dsp:cNvPr id="0" name=""/>
        <dsp:cNvSpPr/>
      </dsp:nvSpPr>
      <dsp:spPr>
        <a:xfrm>
          <a:off x="1067700" y="1719563"/>
          <a:ext cx="11433017"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baseline="0"/>
            <a:t>Cost efficiency</a:t>
          </a:r>
          <a:endParaRPr lang="en-IN" sz="2400" kern="1200"/>
        </a:p>
      </dsp:txBody>
      <dsp:txXfrm>
        <a:off x="1067700" y="1719563"/>
        <a:ext cx="11433017" cy="491180"/>
      </dsp:txXfrm>
    </dsp:sp>
    <dsp:sp modelId="{DC1AC7D3-5F89-7C4F-B06A-0217E49A4C4D}">
      <dsp:nvSpPr>
        <dsp:cNvPr id="0" name=""/>
        <dsp:cNvSpPr/>
      </dsp:nvSpPr>
      <dsp:spPr>
        <a:xfrm>
          <a:off x="760713" y="1658165"/>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48E6346-4267-8C49-A635-62608AC66F8C}">
      <dsp:nvSpPr>
        <dsp:cNvPr id="0" name=""/>
        <dsp:cNvSpPr/>
      </dsp:nvSpPr>
      <dsp:spPr>
        <a:xfrm>
          <a:off x="1145528" y="2456765"/>
          <a:ext cx="11355189"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baseline="0"/>
            <a:t>Innovative Technology</a:t>
          </a:r>
          <a:endParaRPr lang="en-IN" sz="2400" kern="1200"/>
        </a:p>
      </dsp:txBody>
      <dsp:txXfrm>
        <a:off x="1145528" y="2456765"/>
        <a:ext cx="11355189" cy="491180"/>
      </dsp:txXfrm>
    </dsp:sp>
    <dsp:sp modelId="{C39CECD1-2467-3041-BFCD-B67C9AB8F8B4}">
      <dsp:nvSpPr>
        <dsp:cNvPr id="0" name=""/>
        <dsp:cNvSpPr/>
      </dsp:nvSpPr>
      <dsp:spPr>
        <a:xfrm>
          <a:off x="838541" y="2395368"/>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5F4682A8-6CA4-6049-A41F-4A6FAC459056}">
      <dsp:nvSpPr>
        <dsp:cNvPr id="0" name=""/>
        <dsp:cNvSpPr/>
      </dsp:nvSpPr>
      <dsp:spPr>
        <a:xfrm>
          <a:off x="1067700" y="3193968"/>
          <a:ext cx="11433017"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baseline="0"/>
            <a:t>Advanced security and regulatory compliance</a:t>
          </a:r>
          <a:endParaRPr lang="en-IN" sz="2400" kern="1200"/>
        </a:p>
      </dsp:txBody>
      <dsp:txXfrm>
        <a:off x="1067700" y="3193968"/>
        <a:ext cx="11433017" cy="491180"/>
      </dsp:txXfrm>
    </dsp:sp>
    <dsp:sp modelId="{2B88D373-DBA0-4440-B65B-1445CD6D4DD0}">
      <dsp:nvSpPr>
        <dsp:cNvPr id="0" name=""/>
        <dsp:cNvSpPr/>
      </dsp:nvSpPr>
      <dsp:spPr>
        <a:xfrm>
          <a:off x="760713" y="3132571"/>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B9E7419-7F67-284E-9F24-DC2A2AA1417C}">
      <dsp:nvSpPr>
        <dsp:cNvPr id="0" name=""/>
        <dsp:cNvSpPr/>
      </dsp:nvSpPr>
      <dsp:spPr>
        <a:xfrm>
          <a:off x="823948" y="3930630"/>
          <a:ext cx="11676769"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baseline="0" dirty="0"/>
            <a:t>Increased reliability and resiliency</a:t>
          </a:r>
          <a:endParaRPr lang="en-IN" sz="2400" kern="1200" dirty="0"/>
        </a:p>
      </dsp:txBody>
      <dsp:txXfrm>
        <a:off x="823948" y="3930630"/>
        <a:ext cx="11676769" cy="491180"/>
      </dsp:txXfrm>
    </dsp:sp>
    <dsp:sp modelId="{D32C1201-7E88-BA4B-9CD8-D82D73AC910B}">
      <dsp:nvSpPr>
        <dsp:cNvPr id="0" name=""/>
        <dsp:cNvSpPr/>
      </dsp:nvSpPr>
      <dsp:spPr>
        <a:xfrm>
          <a:off x="516960" y="3869233"/>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2C493C1B-BA33-FE48-898A-ACCBEA48D124}">
      <dsp:nvSpPr>
        <dsp:cNvPr id="0" name=""/>
        <dsp:cNvSpPr/>
      </dsp:nvSpPr>
      <dsp:spPr>
        <a:xfrm>
          <a:off x="379140" y="4667833"/>
          <a:ext cx="12121577"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t>Increased performance</a:t>
          </a:r>
        </a:p>
      </dsp:txBody>
      <dsp:txXfrm>
        <a:off x="379140" y="4667833"/>
        <a:ext cx="12121577" cy="491180"/>
      </dsp:txXfrm>
    </dsp:sp>
    <dsp:sp modelId="{323D9D36-6025-4140-B881-B2DF972444CE}">
      <dsp:nvSpPr>
        <dsp:cNvPr id="0" name=""/>
        <dsp:cNvSpPr/>
      </dsp:nvSpPr>
      <dsp:spPr>
        <a:xfrm>
          <a:off x="72152" y="4606436"/>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E17DEE-E7B8-D640-A719-7F5C72159B8E}">
      <dsp:nvSpPr>
        <dsp:cNvPr id="0" name=""/>
        <dsp:cNvSpPr/>
      </dsp:nvSpPr>
      <dsp:spPr>
        <a:xfrm rot="5400000">
          <a:off x="7094023" y="-3050035"/>
          <a:ext cx="734960" cy="7022592"/>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baseline="0" dirty="0"/>
            <a:t>Avoids Single point of failure</a:t>
          </a:r>
          <a:endParaRPr lang="en-IN" sz="1900" kern="1200" dirty="0"/>
        </a:p>
      </dsp:txBody>
      <dsp:txXfrm rot="-5400000">
        <a:off x="3950207" y="129659"/>
        <a:ext cx="6986714" cy="663204"/>
      </dsp:txXfrm>
    </dsp:sp>
    <dsp:sp modelId="{4F6869DC-0029-864C-9294-64FFD5E47320}">
      <dsp:nvSpPr>
        <dsp:cNvPr id="0" name=""/>
        <dsp:cNvSpPr/>
      </dsp:nvSpPr>
      <dsp:spPr>
        <a:xfrm>
          <a:off x="0" y="1910"/>
          <a:ext cx="3950208" cy="9187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IN" sz="2800" kern="1200" dirty="0"/>
            <a:t>Disaster recovery</a:t>
          </a:r>
        </a:p>
      </dsp:txBody>
      <dsp:txXfrm>
        <a:off x="44847" y="46757"/>
        <a:ext cx="3860514" cy="829006"/>
      </dsp:txXfrm>
    </dsp:sp>
    <dsp:sp modelId="{5569684C-EA79-A148-8469-11522BF1CE49}">
      <dsp:nvSpPr>
        <dsp:cNvPr id="0" name=""/>
        <dsp:cNvSpPr/>
      </dsp:nvSpPr>
      <dsp:spPr>
        <a:xfrm rot="5400000">
          <a:off x="7094023" y="-2085399"/>
          <a:ext cx="734960" cy="7022592"/>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baseline="0" dirty="0"/>
            <a:t>Deploy apps to servers nearby to your user's locations in any cloud</a:t>
          </a:r>
          <a:endParaRPr lang="en-IN" sz="1900" kern="1200" dirty="0"/>
        </a:p>
      </dsp:txBody>
      <dsp:txXfrm rot="-5400000">
        <a:off x="3950207" y="1094295"/>
        <a:ext cx="6986714" cy="663204"/>
      </dsp:txXfrm>
    </dsp:sp>
    <dsp:sp modelId="{01F54652-0553-5242-A9A0-A9751136B8E5}">
      <dsp:nvSpPr>
        <dsp:cNvPr id="0" name=""/>
        <dsp:cNvSpPr/>
      </dsp:nvSpPr>
      <dsp:spPr>
        <a:xfrm>
          <a:off x="0" y="966546"/>
          <a:ext cx="3950208" cy="9187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baseline="0" dirty="0"/>
            <a:t>Better latency Globally</a:t>
          </a:r>
          <a:endParaRPr lang="en-IN" sz="2800" kern="1200" dirty="0"/>
        </a:p>
      </dsp:txBody>
      <dsp:txXfrm>
        <a:off x="44847" y="1011393"/>
        <a:ext cx="3860514" cy="829006"/>
      </dsp:txXfrm>
    </dsp:sp>
    <dsp:sp modelId="{DC6E61A5-D8FE-EA4A-B54D-77719733AFAC}">
      <dsp:nvSpPr>
        <dsp:cNvPr id="0" name=""/>
        <dsp:cNvSpPr/>
      </dsp:nvSpPr>
      <dsp:spPr>
        <a:xfrm rot="5400000">
          <a:off x="7094023" y="-1120763"/>
          <a:ext cx="734960" cy="7022592"/>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baseline="0" dirty="0"/>
            <a:t>Ability to switch across clouds to stay compliant</a:t>
          </a:r>
          <a:endParaRPr lang="en-IN" sz="1900" kern="1200" dirty="0"/>
        </a:p>
      </dsp:txBody>
      <dsp:txXfrm rot="-5400000">
        <a:off x="3950207" y="2058931"/>
        <a:ext cx="6986714" cy="663204"/>
      </dsp:txXfrm>
    </dsp:sp>
    <dsp:sp modelId="{A36BD5A6-0B4B-824D-A3B7-90668C7DCCC4}">
      <dsp:nvSpPr>
        <dsp:cNvPr id="0" name=""/>
        <dsp:cNvSpPr/>
      </dsp:nvSpPr>
      <dsp:spPr>
        <a:xfrm>
          <a:off x="0" y="1931182"/>
          <a:ext cx="3950208" cy="9187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baseline="0" dirty="0"/>
            <a:t>Regional requirements</a:t>
          </a:r>
          <a:endParaRPr lang="en-IN" sz="2800" kern="1200" dirty="0"/>
        </a:p>
      </dsp:txBody>
      <dsp:txXfrm>
        <a:off x="44847" y="1976029"/>
        <a:ext cx="3860514" cy="829006"/>
      </dsp:txXfrm>
    </dsp:sp>
    <dsp:sp modelId="{7F57F046-EB15-394D-85CE-94CCF87D59A0}">
      <dsp:nvSpPr>
        <dsp:cNvPr id="0" name=""/>
        <dsp:cNvSpPr/>
      </dsp:nvSpPr>
      <dsp:spPr>
        <a:xfrm rot="5400000">
          <a:off x="7094023" y="-156127"/>
          <a:ext cx="734960" cy="7022592"/>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IN" sz="1900" kern="1200" dirty="0"/>
            <a:t>Provides teams with approved set of cloud providers to avoid usage of unsanctioned services</a:t>
          </a:r>
        </a:p>
      </dsp:txBody>
      <dsp:txXfrm rot="-5400000">
        <a:off x="3950207" y="3023567"/>
        <a:ext cx="6986714" cy="663204"/>
      </dsp:txXfrm>
    </dsp:sp>
    <dsp:sp modelId="{8B4CAC6C-FCAB-7440-9A34-279FB102025E}">
      <dsp:nvSpPr>
        <dsp:cNvPr id="0" name=""/>
        <dsp:cNvSpPr/>
      </dsp:nvSpPr>
      <dsp:spPr>
        <a:xfrm>
          <a:off x="0" y="2895817"/>
          <a:ext cx="3950208" cy="9187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IN" sz="2800" kern="1200" dirty="0"/>
            <a:t>Shadow IT</a:t>
          </a:r>
        </a:p>
      </dsp:txBody>
      <dsp:txXfrm>
        <a:off x="44847" y="2940664"/>
        <a:ext cx="3860514" cy="8290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E17DEE-E7B8-D640-A719-7F5C72159B8E}">
      <dsp:nvSpPr>
        <dsp:cNvPr id="0" name=""/>
        <dsp:cNvSpPr/>
      </dsp:nvSpPr>
      <dsp:spPr>
        <a:xfrm rot="5400000">
          <a:off x="6969542" y="-2894480"/>
          <a:ext cx="983923" cy="7022592"/>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US" sz="2500" kern="1200" baseline="0" dirty="0"/>
            <a:t>Deployed one app to one cloud and another to a different cloud</a:t>
          </a:r>
          <a:endParaRPr lang="en-IN" sz="2500" kern="1200" dirty="0"/>
        </a:p>
      </dsp:txBody>
      <dsp:txXfrm rot="-5400000">
        <a:off x="3950208" y="172885"/>
        <a:ext cx="6974561" cy="887861"/>
      </dsp:txXfrm>
    </dsp:sp>
    <dsp:sp modelId="{4F6869DC-0029-864C-9294-64FFD5E47320}">
      <dsp:nvSpPr>
        <dsp:cNvPr id="0" name=""/>
        <dsp:cNvSpPr/>
      </dsp:nvSpPr>
      <dsp:spPr>
        <a:xfrm>
          <a:off x="0" y="1863"/>
          <a:ext cx="3950208" cy="1229903"/>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baseline="0"/>
            <a:t>Multi-cloud enterprises</a:t>
          </a:r>
          <a:endParaRPr lang="en-IN" sz="3200" kern="1200"/>
        </a:p>
      </dsp:txBody>
      <dsp:txXfrm>
        <a:off x="60039" y="61902"/>
        <a:ext cx="3830130" cy="1109825"/>
      </dsp:txXfrm>
    </dsp:sp>
    <dsp:sp modelId="{5569684C-EA79-A148-8469-11522BF1CE49}">
      <dsp:nvSpPr>
        <dsp:cNvPr id="0" name=""/>
        <dsp:cNvSpPr/>
      </dsp:nvSpPr>
      <dsp:spPr>
        <a:xfrm rot="5400000">
          <a:off x="6969542" y="-1603081"/>
          <a:ext cx="983923" cy="7022592"/>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US" sz="2500" kern="1200" baseline="0"/>
            <a:t>Same applications are deployed to different clouds</a:t>
          </a:r>
          <a:endParaRPr lang="en-IN" sz="2500" kern="1200"/>
        </a:p>
      </dsp:txBody>
      <dsp:txXfrm rot="-5400000">
        <a:off x="3950208" y="1464284"/>
        <a:ext cx="6974561" cy="887861"/>
      </dsp:txXfrm>
    </dsp:sp>
    <dsp:sp modelId="{01F54652-0553-5242-A9A0-A9751136B8E5}">
      <dsp:nvSpPr>
        <dsp:cNvPr id="0" name=""/>
        <dsp:cNvSpPr/>
      </dsp:nvSpPr>
      <dsp:spPr>
        <a:xfrm>
          <a:off x="0" y="1293262"/>
          <a:ext cx="3950208" cy="1229903"/>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baseline="0"/>
            <a:t>Cloud-agnostic applications</a:t>
          </a:r>
          <a:endParaRPr lang="en-IN" sz="3200" kern="1200"/>
        </a:p>
      </dsp:txBody>
      <dsp:txXfrm>
        <a:off x="60039" y="1353301"/>
        <a:ext cx="3830130" cy="1109825"/>
      </dsp:txXfrm>
    </dsp:sp>
    <dsp:sp modelId="{DC6E61A5-D8FE-EA4A-B54D-77719733AFAC}">
      <dsp:nvSpPr>
        <dsp:cNvPr id="0" name=""/>
        <dsp:cNvSpPr/>
      </dsp:nvSpPr>
      <dsp:spPr>
        <a:xfrm rot="5400000">
          <a:off x="6969542" y="-311682"/>
          <a:ext cx="983923" cy="7022592"/>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US" sz="2500" kern="1200" baseline="0"/>
            <a:t>Single application distributed across multiple clouds</a:t>
          </a:r>
          <a:endParaRPr lang="en-IN" sz="2500" kern="1200"/>
        </a:p>
      </dsp:txBody>
      <dsp:txXfrm rot="-5400000">
        <a:off x="3950208" y="2755683"/>
        <a:ext cx="6974561" cy="887861"/>
      </dsp:txXfrm>
    </dsp:sp>
    <dsp:sp modelId="{A36BD5A6-0B4B-824D-A3B7-90668C7DCCC4}">
      <dsp:nvSpPr>
        <dsp:cNvPr id="0" name=""/>
        <dsp:cNvSpPr/>
      </dsp:nvSpPr>
      <dsp:spPr>
        <a:xfrm>
          <a:off x="0" y="2584661"/>
          <a:ext cx="3950208" cy="1229903"/>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baseline="0"/>
            <a:t>Multi-cloud application</a:t>
          </a:r>
          <a:endParaRPr lang="en-IN" sz="3200" kern="1200"/>
        </a:p>
      </dsp:txBody>
      <dsp:txXfrm>
        <a:off x="60039" y="2644700"/>
        <a:ext cx="3830130" cy="11098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9684C-EA79-A148-8469-11522BF1CE49}">
      <dsp:nvSpPr>
        <dsp:cNvPr id="0" name=""/>
        <dsp:cNvSpPr/>
      </dsp:nvSpPr>
      <dsp:spPr>
        <a:xfrm rot="5400000">
          <a:off x="7256248" y="-3134078"/>
          <a:ext cx="720099" cy="7168280"/>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en-US" sz="2300" kern="1200" baseline="0" dirty="0"/>
            <a:t>Same applications are deployed to different clouds</a:t>
          </a:r>
          <a:endParaRPr lang="en-IN" sz="2300" kern="1200" dirty="0"/>
        </a:p>
      </dsp:txBody>
      <dsp:txXfrm rot="-5400000">
        <a:off x="4032158" y="125164"/>
        <a:ext cx="7133128" cy="649795"/>
      </dsp:txXfrm>
    </dsp:sp>
    <dsp:sp modelId="{01F54652-0553-5242-A9A0-A9751136B8E5}">
      <dsp:nvSpPr>
        <dsp:cNvPr id="0" name=""/>
        <dsp:cNvSpPr/>
      </dsp:nvSpPr>
      <dsp:spPr>
        <a:xfrm>
          <a:off x="0" y="0"/>
          <a:ext cx="4032158" cy="900124"/>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baseline="0" dirty="0"/>
            <a:t>Cloud-agnostic applications</a:t>
          </a:r>
          <a:endParaRPr lang="en-IN" sz="2400" kern="1200" dirty="0"/>
        </a:p>
      </dsp:txBody>
      <dsp:txXfrm>
        <a:off x="43940" y="43940"/>
        <a:ext cx="3944278" cy="81224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3A69D7-C4A1-F747-B93C-0244645AE55D}">
      <dsp:nvSpPr>
        <dsp:cNvPr id="0" name=""/>
        <dsp:cNvSpPr/>
      </dsp:nvSpPr>
      <dsp:spPr>
        <a:xfrm>
          <a:off x="26855" y="0"/>
          <a:ext cx="2966290" cy="61825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t>Self managed (</a:t>
          </a:r>
          <a:r>
            <a:rPr lang="en-IN" sz="1500" kern="1200" dirty="0" err="1"/>
            <a:t>Iaas</a:t>
          </a:r>
          <a:r>
            <a:rPr lang="en-IN" sz="1500" kern="1200" dirty="0"/>
            <a:t>)</a:t>
          </a:r>
        </a:p>
      </dsp:txBody>
      <dsp:txXfrm>
        <a:off x="44963" y="18108"/>
        <a:ext cx="2930074" cy="582041"/>
      </dsp:txXfrm>
    </dsp:sp>
    <dsp:sp modelId="{A29E46F7-AF24-9246-9A9E-47EC16E4FE8D}">
      <dsp:nvSpPr>
        <dsp:cNvPr id="0" name=""/>
        <dsp:cNvSpPr/>
      </dsp:nvSpPr>
      <dsp:spPr>
        <a:xfrm>
          <a:off x="3281309" y="0"/>
          <a:ext cx="610906" cy="61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p>
      </dsp:txBody>
      <dsp:txXfrm>
        <a:off x="3281309" y="123651"/>
        <a:ext cx="427634" cy="370955"/>
      </dsp:txXfrm>
    </dsp:sp>
    <dsp:sp modelId="{E04C69DB-A9C6-6F47-8C97-BFD78436553F}">
      <dsp:nvSpPr>
        <dsp:cNvPr id="0" name=""/>
        <dsp:cNvSpPr/>
      </dsp:nvSpPr>
      <dsp:spPr>
        <a:xfrm>
          <a:off x="4145798" y="0"/>
          <a:ext cx="2966290" cy="61825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Managed k8s (PaaS)</a:t>
          </a:r>
          <a:endParaRPr lang="en-IN" sz="1500" kern="1200" dirty="0"/>
        </a:p>
      </dsp:txBody>
      <dsp:txXfrm>
        <a:off x="4163906" y="18108"/>
        <a:ext cx="2930074" cy="582041"/>
      </dsp:txXfrm>
    </dsp:sp>
    <dsp:sp modelId="{D0C79316-4179-4543-8B97-085CD54F232B}">
      <dsp:nvSpPr>
        <dsp:cNvPr id="0" name=""/>
        <dsp:cNvSpPr/>
      </dsp:nvSpPr>
      <dsp:spPr>
        <a:xfrm>
          <a:off x="7412950" y="0"/>
          <a:ext cx="637827" cy="61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p>
      </dsp:txBody>
      <dsp:txXfrm>
        <a:off x="7412950" y="123651"/>
        <a:ext cx="452350" cy="370955"/>
      </dsp:txXfrm>
    </dsp:sp>
    <dsp:sp modelId="{F8A9048B-561E-3944-9894-46865E59C089}">
      <dsp:nvSpPr>
        <dsp:cNvPr id="0" name=""/>
        <dsp:cNvSpPr/>
      </dsp:nvSpPr>
      <dsp:spPr>
        <a:xfrm>
          <a:off x="8315536" y="0"/>
          <a:ext cx="2966290" cy="61825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t>Serverless Container runtimes (CaaS)</a:t>
          </a:r>
        </a:p>
      </dsp:txBody>
      <dsp:txXfrm>
        <a:off x="8333644" y="18108"/>
        <a:ext cx="2930074" cy="58204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DC9201-E6FD-1340-B311-3201DBEA1608}">
      <dsp:nvSpPr>
        <dsp:cNvPr id="0" name=""/>
        <dsp:cNvSpPr/>
      </dsp:nvSpPr>
      <dsp:spPr>
        <a:xfrm>
          <a:off x="-6106984" y="-935010"/>
          <a:ext cx="7274732" cy="7274732"/>
        </a:xfrm>
        <a:prstGeom prst="blockArc">
          <a:avLst>
            <a:gd name="adj1" fmla="val 18900000"/>
            <a:gd name="adj2" fmla="val 2700000"/>
            <a:gd name="adj3" fmla="val 297"/>
          </a:avLst>
        </a:prstGeom>
        <a:noFill/>
        <a:ln w="10795" cap="flat" cmpd="sng" algn="ctr">
          <a:solidFill>
            <a:schemeClr val="dk2">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BEEB617-617B-6549-9482-590ED3B7A67C}">
      <dsp:nvSpPr>
        <dsp:cNvPr id="0" name=""/>
        <dsp:cNvSpPr/>
      </dsp:nvSpPr>
      <dsp:spPr>
        <a:xfrm>
          <a:off x="379140" y="245698"/>
          <a:ext cx="12121577"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baseline="0" dirty="0"/>
            <a:t>Choosing LCD from every cloud</a:t>
          </a:r>
          <a:endParaRPr lang="en-IN" sz="2400" kern="1200" dirty="0"/>
        </a:p>
      </dsp:txBody>
      <dsp:txXfrm>
        <a:off x="379140" y="245698"/>
        <a:ext cx="12121577" cy="491180"/>
      </dsp:txXfrm>
    </dsp:sp>
    <dsp:sp modelId="{6233E2B4-75A5-AB45-8674-027F6046CB8E}">
      <dsp:nvSpPr>
        <dsp:cNvPr id="0" name=""/>
        <dsp:cNvSpPr/>
      </dsp:nvSpPr>
      <dsp:spPr>
        <a:xfrm>
          <a:off x="72152" y="184300"/>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5DC407EF-5862-2C40-A55E-DB03E51D104F}">
      <dsp:nvSpPr>
        <dsp:cNvPr id="0" name=""/>
        <dsp:cNvSpPr/>
      </dsp:nvSpPr>
      <dsp:spPr>
        <a:xfrm>
          <a:off x="823948" y="982900"/>
          <a:ext cx="11676769"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baseline="0" dirty="0"/>
            <a:t>Management Complexity (Monitoring/Operations)</a:t>
          </a:r>
          <a:endParaRPr lang="en-IN" sz="2400" kern="1200" dirty="0"/>
        </a:p>
      </dsp:txBody>
      <dsp:txXfrm>
        <a:off x="823948" y="982900"/>
        <a:ext cx="11676769" cy="491180"/>
      </dsp:txXfrm>
    </dsp:sp>
    <dsp:sp modelId="{96E66D07-B5B1-9642-938A-883B05B180BF}">
      <dsp:nvSpPr>
        <dsp:cNvPr id="0" name=""/>
        <dsp:cNvSpPr/>
      </dsp:nvSpPr>
      <dsp:spPr>
        <a:xfrm>
          <a:off x="516960" y="921503"/>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A61709B6-0E05-0048-B848-51015AE2E417}">
      <dsp:nvSpPr>
        <dsp:cNvPr id="0" name=""/>
        <dsp:cNvSpPr/>
      </dsp:nvSpPr>
      <dsp:spPr>
        <a:xfrm>
          <a:off x="1067700" y="1719563"/>
          <a:ext cx="11433017"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t>Consistent Security</a:t>
          </a:r>
        </a:p>
      </dsp:txBody>
      <dsp:txXfrm>
        <a:off x="1067700" y="1719563"/>
        <a:ext cx="11433017" cy="491180"/>
      </dsp:txXfrm>
    </dsp:sp>
    <dsp:sp modelId="{6106C55C-8336-9141-B0A9-82F9B403F368}">
      <dsp:nvSpPr>
        <dsp:cNvPr id="0" name=""/>
        <dsp:cNvSpPr/>
      </dsp:nvSpPr>
      <dsp:spPr>
        <a:xfrm>
          <a:off x="760713" y="1658165"/>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98121052-CBEE-6149-9D38-136A6A9490D9}">
      <dsp:nvSpPr>
        <dsp:cNvPr id="0" name=""/>
        <dsp:cNvSpPr/>
      </dsp:nvSpPr>
      <dsp:spPr>
        <a:xfrm>
          <a:off x="1145528" y="2456765"/>
          <a:ext cx="11355189"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t>Integrating Software environments</a:t>
          </a:r>
        </a:p>
      </dsp:txBody>
      <dsp:txXfrm>
        <a:off x="1145528" y="2456765"/>
        <a:ext cx="11355189" cy="491180"/>
      </dsp:txXfrm>
    </dsp:sp>
    <dsp:sp modelId="{D8EDE6AF-157D-7642-B600-D9906A9847B3}">
      <dsp:nvSpPr>
        <dsp:cNvPr id="0" name=""/>
        <dsp:cNvSpPr/>
      </dsp:nvSpPr>
      <dsp:spPr>
        <a:xfrm>
          <a:off x="838541" y="2395368"/>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80459B1C-8980-124C-A5B0-E986CBE73272}">
      <dsp:nvSpPr>
        <dsp:cNvPr id="0" name=""/>
        <dsp:cNvSpPr/>
      </dsp:nvSpPr>
      <dsp:spPr>
        <a:xfrm>
          <a:off x="1067700" y="3193968"/>
          <a:ext cx="11433017"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t>Consistent performance &amp; reliability</a:t>
          </a:r>
        </a:p>
      </dsp:txBody>
      <dsp:txXfrm>
        <a:off x="1067700" y="3193968"/>
        <a:ext cx="11433017" cy="491180"/>
      </dsp:txXfrm>
    </dsp:sp>
    <dsp:sp modelId="{F394FB11-41E9-5143-BADB-A2D20CFF7831}">
      <dsp:nvSpPr>
        <dsp:cNvPr id="0" name=""/>
        <dsp:cNvSpPr/>
      </dsp:nvSpPr>
      <dsp:spPr>
        <a:xfrm>
          <a:off x="760713" y="3132571"/>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A9F346C3-9500-5347-A346-3F65F4FAFD6C}">
      <dsp:nvSpPr>
        <dsp:cNvPr id="0" name=""/>
        <dsp:cNvSpPr/>
      </dsp:nvSpPr>
      <dsp:spPr>
        <a:xfrm>
          <a:off x="823948" y="3930630"/>
          <a:ext cx="11676769"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t>Consistent developer experience</a:t>
          </a:r>
        </a:p>
      </dsp:txBody>
      <dsp:txXfrm>
        <a:off x="823948" y="3930630"/>
        <a:ext cx="11676769" cy="491180"/>
      </dsp:txXfrm>
    </dsp:sp>
    <dsp:sp modelId="{7754B397-E95B-624B-B335-0F2870BD1723}">
      <dsp:nvSpPr>
        <dsp:cNvPr id="0" name=""/>
        <dsp:cNvSpPr/>
      </dsp:nvSpPr>
      <dsp:spPr>
        <a:xfrm>
          <a:off x="516960" y="3869233"/>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79E2AF63-6235-A84F-B4F5-CA4BF1911C62}">
      <dsp:nvSpPr>
        <dsp:cNvPr id="0" name=""/>
        <dsp:cNvSpPr/>
      </dsp:nvSpPr>
      <dsp:spPr>
        <a:xfrm>
          <a:off x="379140" y="4667833"/>
          <a:ext cx="12121577" cy="491180"/>
        </a:xfrm>
        <a:prstGeom prst="rect">
          <a:avLst/>
        </a:prstGeom>
        <a:solidFill>
          <a:schemeClr val="l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9874" tIns="60960" rIns="60960" bIns="60960" numCol="1" spcCol="1270" anchor="ctr" anchorCtr="0">
          <a:noAutofit/>
        </a:bodyPr>
        <a:lstStyle/>
        <a:p>
          <a:pPr marL="0" lvl="0" indent="0" algn="l" defTabSz="1066800">
            <a:lnSpc>
              <a:spcPct val="90000"/>
            </a:lnSpc>
            <a:spcBef>
              <a:spcPct val="0"/>
            </a:spcBef>
            <a:spcAft>
              <a:spcPct val="35000"/>
            </a:spcAft>
            <a:buNone/>
          </a:pPr>
          <a:r>
            <a:rPr lang="en-IN" sz="2400" kern="1200" dirty="0"/>
            <a:t>Governance across multiple clouds</a:t>
          </a:r>
        </a:p>
      </dsp:txBody>
      <dsp:txXfrm>
        <a:off x="379140" y="4667833"/>
        <a:ext cx="12121577" cy="491180"/>
      </dsp:txXfrm>
    </dsp:sp>
    <dsp:sp modelId="{29B0420B-4C9A-6A4C-8E33-6880A0F6B61F}">
      <dsp:nvSpPr>
        <dsp:cNvPr id="0" name=""/>
        <dsp:cNvSpPr/>
      </dsp:nvSpPr>
      <dsp:spPr>
        <a:xfrm>
          <a:off x="72152" y="4606436"/>
          <a:ext cx="613975" cy="613975"/>
        </a:xfrm>
        <a:prstGeom prst="ellipse">
          <a:avLst/>
        </a:prstGeom>
        <a:solidFill>
          <a:schemeClr val="lt1">
            <a:hueOff val="0"/>
            <a:satOff val="0"/>
            <a:lumOff val="0"/>
            <a:alphaOff val="0"/>
          </a:schemeClr>
        </a:solidFill>
        <a:ln w="9525" cap="flat" cmpd="sng" algn="ctr">
          <a:solidFill>
            <a:schemeClr val="dk2">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B6652F-2663-8240-906E-7D26C89AA49A}">
      <dsp:nvSpPr>
        <dsp:cNvPr id="0" name=""/>
        <dsp:cNvSpPr/>
      </dsp:nvSpPr>
      <dsp:spPr>
        <a:xfrm>
          <a:off x="-5428519" y="-831226"/>
          <a:ext cx="6463766" cy="6463766"/>
        </a:xfrm>
        <a:prstGeom prst="blockArc">
          <a:avLst>
            <a:gd name="adj1" fmla="val 18900000"/>
            <a:gd name="adj2" fmla="val 2700000"/>
            <a:gd name="adj3" fmla="val 334"/>
          </a:avLst>
        </a:prstGeom>
        <a:noFill/>
        <a:ln w="10795" cap="flat" cmpd="sng" algn="ctr">
          <a:solidFill>
            <a:schemeClr val="dk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047054-8E54-BF48-90A4-DCA127AF5A2E}">
      <dsp:nvSpPr>
        <dsp:cNvPr id="0" name=""/>
        <dsp:cNvSpPr/>
      </dsp:nvSpPr>
      <dsp:spPr>
        <a:xfrm>
          <a:off x="385932" y="252837"/>
          <a:ext cx="10520036" cy="505482"/>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122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a:t>Enterprises are embracing Multi-Cloud</a:t>
          </a:r>
          <a:endParaRPr lang="en-IN" sz="1900" kern="1200"/>
        </a:p>
      </dsp:txBody>
      <dsp:txXfrm>
        <a:off x="385932" y="252837"/>
        <a:ext cx="10520036" cy="505482"/>
      </dsp:txXfrm>
    </dsp:sp>
    <dsp:sp modelId="{FEA019EA-5962-E746-9F98-361310ED480E}">
      <dsp:nvSpPr>
        <dsp:cNvPr id="0" name=""/>
        <dsp:cNvSpPr/>
      </dsp:nvSpPr>
      <dsp:spPr>
        <a:xfrm>
          <a:off x="70005" y="189651"/>
          <a:ext cx="631852" cy="631852"/>
        </a:xfrm>
        <a:prstGeom prst="ellipse">
          <a:avLst/>
        </a:prstGeom>
        <a:solidFill>
          <a:schemeClr val="lt1">
            <a:hueOff val="0"/>
            <a:satOff val="0"/>
            <a:lumOff val="0"/>
            <a:alphaOff val="0"/>
          </a:schemeClr>
        </a:solidFill>
        <a:ln w="1079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BECF73A-ED1A-7042-A5C0-D7C46232917F}">
      <dsp:nvSpPr>
        <dsp:cNvPr id="0" name=""/>
        <dsp:cNvSpPr/>
      </dsp:nvSpPr>
      <dsp:spPr>
        <a:xfrm>
          <a:off x="801726" y="1010964"/>
          <a:ext cx="10104242" cy="505482"/>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122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a:t>Multi-cloud architecture is challenging and trade-offs to be carefully evaluated</a:t>
          </a:r>
          <a:endParaRPr lang="en-IN" sz="1900" kern="1200"/>
        </a:p>
      </dsp:txBody>
      <dsp:txXfrm>
        <a:off x="801726" y="1010964"/>
        <a:ext cx="10104242" cy="505482"/>
      </dsp:txXfrm>
    </dsp:sp>
    <dsp:sp modelId="{587E95E1-8565-B74E-9EBD-5FEDFF5655B6}">
      <dsp:nvSpPr>
        <dsp:cNvPr id="0" name=""/>
        <dsp:cNvSpPr/>
      </dsp:nvSpPr>
      <dsp:spPr>
        <a:xfrm>
          <a:off x="485799" y="947779"/>
          <a:ext cx="631852" cy="631852"/>
        </a:xfrm>
        <a:prstGeom prst="ellipse">
          <a:avLst/>
        </a:prstGeom>
        <a:solidFill>
          <a:schemeClr val="lt1">
            <a:hueOff val="0"/>
            <a:satOff val="0"/>
            <a:lumOff val="0"/>
            <a:alphaOff val="0"/>
          </a:schemeClr>
        </a:solidFill>
        <a:ln w="1079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06D81A-233D-754C-A023-DF48AC6881BC}">
      <dsp:nvSpPr>
        <dsp:cNvPr id="0" name=""/>
        <dsp:cNvSpPr/>
      </dsp:nvSpPr>
      <dsp:spPr>
        <a:xfrm>
          <a:off x="991858" y="1769092"/>
          <a:ext cx="9914110" cy="505482"/>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122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a:t>Go for Multi-Cloud ONLY if the business benefits outweighs Challenges</a:t>
          </a:r>
          <a:endParaRPr lang="en-IN" sz="1900" kern="1200"/>
        </a:p>
      </dsp:txBody>
      <dsp:txXfrm>
        <a:off x="991858" y="1769092"/>
        <a:ext cx="9914110" cy="505482"/>
      </dsp:txXfrm>
    </dsp:sp>
    <dsp:sp modelId="{CB142024-5719-A244-BE1F-A18172D2D3A3}">
      <dsp:nvSpPr>
        <dsp:cNvPr id="0" name=""/>
        <dsp:cNvSpPr/>
      </dsp:nvSpPr>
      <dsp:spPr>
        <a:xfrm>
          <a:off x="675931" y="1705906"/>
          <a:ext cx="631852" cy="631852"/>
        </a:xfrm>
        <a:prstGeom prst="ellipse">
          <a:avLst/>
        </a:prstGeom>
        <a:solidFill>
          <a:schemeClr val="lt1">
            <a:hueOff val="0"/>
            <a:satOff val="0"/>
            <a:lumOff val="0"/>
            <a:alphaOff val="0"/>
          </a:schemeClr>
        </a:solidFill>
        <a:ln w="1079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33071D2-02EE-B54A-BEC7-39B2D7515265}">
      <dsp:nvSpPr>
        <dsp:cNvPr id="0" name=""/>
        <dsp:cNvSpPr/>
      </dsp:nvSpPr>
      <dsp:spPr>
        <a:xfrm>
          <a:off x="991858" y="2526739"/>
          <a:ext cx="9914110" cy="505482"/>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122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a:t>Use Cloud agnostic services to attain multi-cloud readiness</a:t>
          </a:r>
          <a:endParaRPr lang="en-IN" sz="1900" kern="1200"/>
        </a:p>
      </dsp:txBody>
      <dsp:txXfrm>
        <a:off x="991858" y="2526739"/>
        <a:ext cx="9914110" cy="505482"/>
      </dsp:txXfrm>
    </dsp:sp>
    <dsp:sp modelId="{57B641AC-4934-F147-AF17-57C315064528}">
      <dsp:nvSpPr>
        <dsp:cNvPr id="0" name=""/>
        <dsp:cNvSpPr/>
      </dsp:nvSpPr>
      <dsp:spPr>
        <a:xfrm>
          <a:off x="675931" y="2463554"/>
          <a:ext cx="631852" cy="631852"/>
        </a:xfrm>
        <a:prstGeom prst="ellipse">
          <a:avLst/>
        </a:prstGeom>
        <a:solidFill>
          <a:schemeClr val="lt1">
            <a:hueOff val="0"/>
            <a:satOff val="0"/>
            <a:lumOff val="0"/>
            <a:alphaOff val="0"/>
          </a:schemeClr>
        </a:solidFill>
        <a:ln w="1079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AB1EF0C-14A8-9949-91FE-AE0D9DB784D4}">
      <dsp:nvSpPr>
        <dsp:cNvPr id="0" name=""/>
        <dsp:cNvSpPr/>
      </dsp:nvSpPr>
      <dsp:spPr>
        <a:xfrm>
          <a:off x="801726" y="3284866"/>
          <a:ext cx="10104242" cy="505482"/>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122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a:t>Use CaaS over PaaS over IaaS</a:t>
          </a:r>
          <a:endParaRPr lang="en-IN" sz="1900" kern="1200"/>
        </a:p>
      </dsp:txBody>
      <dsp:txXfrm>
        <a:off x="801726" y="3284866"/>
        <a:ext cx="10104242" cy="505482"/>
      </dsp:txXfrm>
    </dsp:sp>
    <dsp:sp modelId="{78E451C0-44FF-E84C-8D5E-6FD40F6386BF}">
      <dsp:nvSpPr>
        <dsp:cNvPr id="0" name=""/>
        <dsp:cNvSpPr/>
      </dsp:nvSpPr>
      <dsp:spPr>
        <a:xfrm>
          <a:off x="485799" y="3221681"/>
          <a:ext cx="631852" cy="631852"/>
        </a:xfrm>
        <a:prstGeom prst="ellipse">
          <a:avLst/>
        </a:prstGeom>
        <a:solidFill>
          <a:schemeClr val="lt1">
            <a:hueOff val="0"/>
            <a:satOff val="0"/>
            <a:lumOff val="0"/>
            <a:alphaOff val="0"/>
          </a:schemeClr>
        </a:solidFill>
        <a:ln w="1079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BF4846E-A2AE-E146-9235-A637D8E3BDB5}">
      <dsp:nvSpPr>
        <dsp:cNvPr id="0" name=""/>
        <dsp:cNvSpPr/>
      </dsp:nvSpPr>
      <dsp:spPr>
        <a:xfrm>
          <a:off x="385932" y="4042994"/>
          <a:ext cx="10520036" cy="505482"/>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1227"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a:t>Containerization – most popular means; though not the only means to achieve multi-cloud</a:t>
          </a:r>
          <a:endParaRPr lang="en-IN" sz="1900" kern="1200"/>
        </a:p>
      </dsp:txBody>
      <dsp:txXfrm>
        <a:off x="385932" y="4042994"/>
        <a:ext cx="10520036" cy="505482"/>
      </dsp:txXfrm>
    </dsp:sp>
    <dsp:sp modelId="{D2CABB19-9080-E74D-AD79-2494A0AECF05}">
      <dsp:nvSpPr>
        <dsp:cNvPr id="0" name=""/>
        <dsp:cNvSpPr/>
      </dsp:nvSpPr>
      <dsp:spPr>
        <a:xfrm>
          <a:off x="70005" y="3979809"/>
          <a:ext cx="631852" cy="631852"/>
        </a:xfrm>
        <a:prstGeom prst="ellipse">
          <a:avLst/>
        </a:prstGeom>
        <a:solidFill>
          <a:schemeClr val="lt1">
            <a:hueOff val="0"/>
            <a:satOff val="0"/>
            <a:lumOff val="0"/>
            <a:alphaOff val="0"/>
          </a:schemeClr>
        </a:solidFill>
        <a:ln w="10795"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870BEA-B3EA-4D57-8804-3C40360EE912}" type="slidenum">
              <a:rPr lang="en-US" smtClean="0"/>
              <a:t>‹#›</a:t>
            </a:fld>
            <a:endParaRPr lang="en-US"/>
          </a:p>
        </p:txBody>
      </p:sp>
      <p:sp>
        <p:nvSpPr>
          <p:cNvPr id="6" name="Date Placeholder 5">
            <a:extLst>
              <a:ext uri="{FF2B5EF4-FFF2-40B4-BE49-F238E27FC236}">
                <a16:creationId xmlns:a16="http://schemas.microsoft.com/office/drawing/2014/main" id="{A054DBA7-85FF-CE4A-BF56-5B341AFC4A1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18EE06F-1980-7244-BF75-5D4A64DAD5ED}" type="datetimeFigureOut">
              <a:rPr lang="en-US" smtClean="0"/>
              <a:t>11/15/23</a:t>
            </a:fld>
            <a:endParaRPr lang="en-US"/>
          </a:p>
        </p:txBody>
      </p:sp>
    </p:spTree>
    <p:extLst>
      <p:ext uri="{BB962C8B-B14F-4D97-AF65-F5344CB8AC3E}">
        <p14:creationId xmlns:p14="http://schemas.microsoft.com/office/powerpoint/2010/main" val="38095265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C21B7B2-6D1C-406E-AEF9-95F8A76399C2}" type="datetimeFigureOut">
              <a:rPr lang="en-US" smtClean="0"/>
              <a:t>11/15/23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68CCEB-9B74-4B06-A035-26CD3C1A745F}" type="slidenum">
              <a:rPr lang="en-US" smtClean="0"/>
              <a:t>‹#›</a:t>
            </a:fld>
            <a:endParaRPr lang="en-US"/>
          </a:p>
        </p:txBody>
      </p:sp>
    </p:spTree>
    <p:extLst>
      <p:ext uri="{BB962C8B-B14F-4D97-AF65-F5344CB8AC3E}">
        <p14:creationId xmlns:p14="http://schemas.microsoft.com/office/powerpoint/2010/main" val="2998309142"/>
      </p:ext>
    </p:extLst>
  </p:cSld>
  <p:clrMap bg1="lt1" tx1="dk1" bg2="lt2" tx2="dk2" accent1="accent1" accent2="accent2" accent3="accent3" accent4="accent4" accent5="accent5" accent6="accent6" hlink="hlink" folHlink="folHlink"/>
  <p:notesStyle>
    <a:lvl1pPr marL="0" algn="l" defTabSz="1097280" rtl="0" eaLnBrk="1" latinLnBrk="0" hangingPunct="1">
      <a:defRPr sz="1440" kern="1200">
        <a:solidFill>
          <a:schemeClr val="tx1"/>
        </a:solidFill>
        <a:latin typeface="+mn-lt"/>
        <a:ea typeface="+mn-ea"/>
        <a:cs typeface="+mn-cs"/>
      </a:defRPr>
    </a:lvl1pPr>
    <a:lvl2pPr marL="548640" algn="l" defTabSz="1097280" rtl="0" eaLnBrk="1" latinLnBrk="0" hangingPunct="1">
      <a:defRPr sz="1440" kern="1200">
        <a:solidFill>
          <a:schemeClr val="tx1"/>
        </a:solidFill>
        <a:latin typeface="+mn-lt"/>
        <a:ea typeface="+mn-ea"/>
        <a:cs typeface="+mn-cs"/>
      </a:defRPr>
    </a:lvl2pPr>
    <a:lvl3pPr marL="1097280" algn="l" defTabSz="1097280" rtl="0" eaLnBrk="1" latinLnBrk="0" hangingPunct="1">
      <a:defRPr sz="1440" kern="1200">
        <a:solidFill>
          <a:schemeClr val="tx1"/>
        </a:solidFill>
        <a:latin typeface="+mn-lt"/>
        <a:ea typeface="+mn-ea"/>
        <a:cs typeface="+mn-cs"/>
      </a:defRPr>
    </a:lvl3pPr>
    <a:lvl4pPr marL="1645920" algn="l" defTabSz="1097280" rtl="0" eaLnBrk="1" latinLnBrk="0" hangingPunct="1">
      <a:defRPr sz="1440" kern="1200">
        <a:solidFill>
          <a:schemeClr val="tx1"/>
        </a:solidFill>
        <a:latin typeface="+mn-lt"/>
        <a:ea typeface="+mn-ea"/>
        <a:cs typeface="+mn-cs"/>
      </a:defRPr>
    </a:lvl4pPr>
    <a:lvl5pPr marL="2194560" algn="l" defTabSz="1097280" rtl="0" eaLnBrk="1" latinLnBrk="0" hangingPunct="1">
      <a:defRPr sz="1440" kern="1200">
        <a:solidFill>
          <a:schemeClr val="tx1"/>
        </a:solidFill>
        <a:latin typeface="+mn-lt"/>
        <a:ea typeface="+mn-ea"/>
        <a:cs typeface="+mn-cs"/>
      </a:defRPr>
    </a:lvl5pPr>
    <a:lvl6pPr marL="2743200" algn="l" defTabSz="1097280" rtl="0" eaLnBrk="1" latinLnBrk="0" hangingPunct="1">
      <a:defRPr sz="1440" kern="1200">
        <a:solidFill>
          <a:schemeClr val="tx1"/>
        </a:solidFill>
        <a:latin typeface="+mn-lt"/>
        <a:ea typeface="+mn-ea"/>
        <a:cs typeface="+mn-cs"/>
      </a:defRPr>
    </a:lvl6pPr>
    <a:lvl7pPr marL="3291840" algn="l" defTabSz="1097280" rtl="0" eaLnBrk="1" latinLnBrk="0" hangingPunct="1">
      <a:defRPr sz="1440" kern="1200">
        <a:solidFill>
          <a:schemeClr val="tx1"/>
        </a:solidFill>
        <a:latin typeface="+mn-lt"/>
        <a:ea typeface="+mn-ea"/>
        <a:cs typeface="+mn-cs"/>
      </a:defRPr>
    </a:lvl7pPr>
    <a:lvl8pPr marL="3840480" algn="l" defTabSz="1097280" rtl="0" eaLnBrk="1" latinLnBrk="0" hangingPunct="1">
      <a:defRPr sz="1440" kern="1200">
        <a:solidFill>
          <a:schemeClr val="tx1"/>
        </a:solidFill>
        <a:latin typeface="+mn-lt"/>
        <a:ea typeface="+mn-ea"/>
        <a:cs typeface="+mn-cs"/>
      </a:defRPr>
    </a:lvl8pPr>
    <a:lvl9pPr marL="4389120" algn="l" defTabSz="1097280" rtl="0" eaLnBrk="1" latinLnBrk="0" hangingPunct="1">
      <a:defRPr sz="144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68CCEB-9B74-4B06-A035-26CD3C1A745F}" type="slidenum">
              <a:rPr lang="en-US" smtClean="0"/>
              <a:t>18</a:t>
            </a:fld>
            <a:endParaRPr lang="en-US"/>
          </a:p>
        </p:txBody>
      </p:sp>
    </p:spTree>
    <p:extLst>
      <p:ext uri="{BB962C8B-B14F-4D97-AF65-F5344CB8AC3E}">
        <p14:creationId xmlns:p14="http://schemas.microsoft.com/office/powerpoint/2010/main" val="1360447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dirty="0"/>
              <a:t>Application runtimes</a:t>
            </a:r>
          </a:p>
          <a:p>
            <a:pPr marL="342900" indent="-342900">
              <a:buAutoNum type="arabicPeriod"/>
            </a:pPr>
            <a:r>
              <a:rPr lang="en-US" dirty="0"/>
              <a:t>Messaging &amp; </a:t>
            </a:r>
            <a:r>
              <a:rPr lang="en-US" dirty="0" err="1"/>
              <a:t>eventing</a:t>
            </a:r>
            <a:r>
              <a:rPr lang="en-US" dirty="0"/>
              <a:t> services</a:t>
            </a:r>
          </a:p>
        </p:txBody>
      </p:sp>
      <p:sp>
        <p:nvSpPr>
          <p:cNvPr id="4" name="Slide Number Placeholder 3"/>
          <p:cNvSpPr>
            <a:spLocks noGrp="1"/>
          </p:cNvSpPr>
          <p:nvPr>
            <p:ph type="sldNum" sz="quarter" idx="5"/>
          </p:nvPr>
        </p:nvSpPr>
        <p:spPr/>
        <p:txBody>
          <a:bodyPr/>
          <a:lstStyle/>
          <a:p>
            <a:fld id="{FC68CCEB-9B74-4B06-A035-26CD3C1A745F}" type="slidenum">
              <a:rPr lang="en-US" smtClean="0"/>
              <a:t>19</a:t>
            </a:fld>
            <a:endParaRPr lang="en-US"/>
          </a:p>
        </p:txBody>
      </p:sp>
    </p:spTree>
    <p:extLst>
      <p:ext uri="{BB962C8B-B14F-4D97-AF65-F5344CB8AC3E}">
        <p14:creationId xmlns:p14="http://schemas.microsoft.com/office/powerpoint/2010/main" val="4279301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dirty="0"/>
              <a:t>GCP has </a:t>
            </a:r>
            <a:r>
              <a:rPr lang="en-US" dirty="0" err="1"/>
              <a:t>Datastax</a:t>
            </a:r>
            <a:r>
              <a:rPr lang="en-US" dirty="0"/>
              <a:t> Cassandra via Market place</a:t>
            </a:r>
          </a:p>
          <a:p>
            <a:pPr marL="342900" indent="-342900">
              <a:buAutoNum type="arabicPeriod"/>
            </a:pPr>
            <a:r>
              <a:rPr lang="en-US" dirty="0"/>
              <a:t>GCP has Neo4J Aura via Market place</a:t>
            </a:r>
          </a:p>
        </p:txBody>
      </p:sp>
      <p:sp>
        <p:nvSpPr>
          <p:cNvPr id="4" name="Slide Number Placeholder 3"/>
          <p:cNvSpPr>
            <a:spLocks noGrp="1"/>
          </p:cNvSpPr>
          <p:nvPr>
            <p:ph type="sldNum" sz="quarter" idx="5"/>
          </p:nvPr>
        </p:nvSpPr>
        <p:spPr/>
        <p:txBody>
          <a:bodyPr/>
          <a:lstStyle/>
          <a:p>
            <a:fld id="{FC68CCEB-9B74-4B06-A035-26CD3C1A745F}" type="slidenum">
              <a:rPr lang="en-US" smtClean="0"/>
              <a:t>20</a:t>
            </a:fld>
            <a:endParaRPr lang="en-US"/>
          </a:p>
        </p:txBody>
      </p:sp>
    </p:spTree>
    <p:extLst>
      <p:ext uri="{BB962C8B-B14F-4D97-AF65-F5344CB8AC3E}">
        <p14:creationId xmlns:p14="http://schemas.microsoft.com/office/powerpoint/2010/main" val="1051931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Add Application monitoring using LGTM stack</a:t>
            </a:r>
          </a:p>
        </p:txBody>
      </p:sp>
      <p:sp>
        <p:nvSpPr>
          <p:cNvPr id="4" name="Slide Number Placeholder 3"/>
          <p:cNvSpPr>
            <a:spLocks noGrp="1"/>
          </p:cNvSpPr>
          <p:nvPr>
            <p:ph type="sldNum" sz="quarter" idx="5"/>
          </p:nvPr>
        </p:nvSpPr>
        <p:spPr/>
        <p:txBody>
          <a:bodyPr/>
          <a:lstStyle/>
          <a:p>
            <a:fld id="{FC68CCEB-9B74-4B06-A035-26CD3C1A745F}" type="slidenum">
              <a:rPr lang="en-US" smtClean="0"/>
              <a:t>21</a:t>
            </a:fld>
            <a:endParaRPr lang="en-US"/>
          </a:p>
        </p:txBody>
      </p:sp>
    </p:spTree>
    <p:extLst>
      <p:ext uri="{BB962C8B-B14F-4D97-AF65-F5344CB8AC3E}">
        <p14:creationId xmlns:p14="http://schemas.microsoft.com/office/powerpoint/2010/main" val="1881208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68CCEB-9B74-4B06-A035-26CD3C1A745F}" type="slidenum">
              <a:rPr lang="en-US" smtClean="0"/>
              <a:t>22</a:t>
            </a:fld>
            <a:endParaRPr lang="en-US"/>
          </a:p>
        </p:txBody>
      </p:sp>
    </p:spTree>
    <p:extLst>
      <p:ext uri="{BB962C8B-B14F-4D97-AF65-F5344CB8AC3E}">
        <p14:creationId xmlns:p14="http://schemas.microsoft.com/office/powerpoint/2010/main" val="3026106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IN" b="0" i="0" dirty="0">
                <a:solidFill>
                  <a:srgbClr val="E6E6E6"/>
                </a:solidFill>
                <a:effectLst/>
                <a:latin typeface="Segoe UI" panose="020B0502040204020203" pitchFamily="34" charset="0"/>
              </a:rPr>
              <a:t>Manage your entire environment together by projecting your existing non-Azure and/or on-premises resources into Azure Resource Manager.</a:t>
            </a:r>
          </a:p>
          <a:p>
            <a:pPr algn="l">
              <a:buFont typeface="Arial" panose="020B0604020202020204" pitchFamily="34" charset="0"/>
              <a:buChar char="•"/>
            </a:pPr>
            <a:r>
              <a:rPr lang="en-IN" b="0" i="0" dirty="0">
                <a:solidFill>
                  <a:srgbClr val="E6E6E6"/>
                </a:solidFill>
                <a:effectLst/>
                <a:latin typeface="Segoe UI" panose="020B0502040204020203" pitchFamily="34" charset="0"/>
              </a:rPr>
              <a:t>Manage virtual machines, Kubernetes clusters, and databases as if they are running in Azure.</a:t>
            </a:r>
          </a:p>
          <a:p>
            <a:pPr algn="l">
              <a:buFont typeface="Arial" panose="020B0604020202020204" pitchFamily="34" charset="0"/>
              <a:buChar char="•"/>
            </a:pPr>
            <a:r>
              <a:rPr lang="en-IN" b="0" i="0" dirty="0">
                <a:solidFill>
                  <a:srgbClr val="E6E6E6"/>
                </a:solidFill>
                <a:effectLst/>
                <a:latin typeface="Segoe UI" panose="020B0502040204020203" pitchFamily="34" charset="0"/>
              </a:rPr>
              <a:t>Use familiar Azure services and management capabilities, regardless of where your resources live.</a:t>
            </a:r>
          </a:p>
          <a:p>
            <a:pPr algn="l">
              <a:buFont typeface="Arial" panose="020B0604020202020204" pitchFamily="34" charset="0"/>
              <a:buChar char="•"/>
            </a:pPr>
            <a:r>
              <a:rPr lang="en-IN" b="0" i="0" dirty="0">
                <a:solidFill>
                  <a:srgbClr val="E6E6E6"/>
                </a:solidFill>
                <a:effectLst/>
                <a:latin typeface="Segoe UI" panose="020B0502040204020203" pitchFamily="34" charset="0"/>
              </a:rPr>
              <a:t>Continue using traditional </a:t>
            </a:r>
            <a:r>
              <a:rPr lang="en-IN" b="0" i="0" dirty="0" err="1">
                <a:solidFill>
                  <a:srgbClr val="E6E6E6"/>
                </a:solidFill>
                <a:effectLst/>
                <a:latin typeface="Segoe UI" panose="020B0502040204020203" pitchFamily="34" charset="0"/>
              </a:rPr>
              <a:t>ITOps</a:t>
            </a:r>
            <a:r>
              <a:rPr lang="en-IN" b="0" i="0" dirty="0">
                <a:solidFill>
                  <a:srgbClr val="E6E6E6"/>
                </a:solidFill>
                <a:effectLst/>
                <a:latin typeface="Segoe UI" panose="020B0502040204020203" pitchFamily="34" charset="0"/>
              </a:rPr>
              <a:t> while introducing DevOps practices to support new cloud native patterns in your environment.</a:t>
            </a:r>
          </a:p>
          <a:p>
            <a:pPr algn="l">
              <a:buFont typeface="Arial" panose="020B0604020202020204" pitchFamily="34" charset="0"/>
              <a:buChar char="•"/>
            </a:pPr>
            <a:r>
              <a:rPr lang="en-IN" b="0" i="0" dirty="0">
                <a:solidFill>
                  <a:srgbClr val="E6E6E6"/>
                </a:solidFill>
                <a:effectLst/>
                <a:latin typeface="Segoe UI" panose="020B0502040204020203" pitchFamily="34" charset="0"/>
              </a:rPr>
              <a:t>Configure custom locations as an abstraction layer on top of Azure Arc-enabled Kubernetes clusters and cluster extensions.</a:t>
            </a:r>
          </a:p>
          <a:p>
            <a:endParaRPr lang="en-US" dirty="0"/>
          </a:p>
        </p:txBody>
      </p:sp>
      <p:sp>
        <p:nvSpPr>
          <p:cNvPr id="4" name="Slide Number Placeholder 3"/>
          <p:cNvSpPr>
            <a:spLocks noGrp="1"/>
          </p:cNvSpPr>
          <p:nvPr>
            <p:ph type="sldNum" sz="quarter" idx="5"/>
          </p:nvPr>
        </p:nvSpPr>
        <p:spPr/>
        <p:txBody>
          <a:bodyPr/>
          <a:lstStyle/>
          <a:p>
            <a:fld id="{FC68CCEB-9B74-4B06-A035-26CD3C1A745F}" type="slidenum">
              <a:rPr lang="en-US" smtClean="0"/>
              <a:t>23</a:t>
            </a:fld>
            <a:endParaRPr lang="en-US"/>
          </a:p>
        </p:txBody>
      </p:sp>
    </p:spTree>
    <p:extLst>
      <p:ext uri="{BB962C8B-B14F-4D97-AF65-F5344CB8AC3E}">
        <p14:creationId xmlns:p14="http://schemas.microsoft.com/office/powerpoint/2010/main" val="1139380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IN" b="0" i="0" dirty="0">
                <a:solidFill>
                  <a:srgbClr val="E6E6E6"/>
                </a:solidFill>
                <a:effectLst/>
                <a:latin typeface="Segoe UI" panose="020B0502040204020203" pitchFamily="34" charset="0"/>
              </a:rPr>
              <a:t>Manage your entire environment together by projecting your existing non-Azure and/or on-premises resources into Azure Resource Manager.</a:t>
            </a:r>
          </a:p>
          <a:p>
            <a:pPr algn="l">
              <a:buFont typeface="Arial" panose="020B0604020202020204" pitchFamily="34" charset="0"/>
              <a:buChar char="•"/>
            </a:pPr>
            <a:r>
              <a:rPr lang="en-IN" b="0" i="0" dirty="0">
                <a:solidFill>
                  <a:srgbClr val="E6E6E6"/>
                </a:solidFill>
                <a:effectLst/>
                <a:latin typeface="Segoe UI" panose="020B0502040204020203" pitchFamily="34" charset="0"/>
              </a:rPr>
              <a:t>Manage virtual machines, Kubernetes clusters, and databases as if they are running in Azure.</a:t>
            </a:r>
          </a:p>
          <a:p>
            <a:pPr algn="l">
              <a:buFont typeface="Arial" panose="020B0604020202020204" pitchFamily="34" charset="0"/>
              <a:buChar char="•"/>
            </a:pPr>
            <a:r>
              <a:rPr lang="en-IN" b="0" i="0" dirty="0">
                <a:solidFill>
                  <a:srgbClr val="E6E6E6"/>
                </a:solidFill>
                <a:effectLst/>
                <a:latin typeface="Segoe UI" panose="020B0502040204020203" pitchFamily="34" charset="0"/>
              </a:rPr>
              <a:t>Use familiar Azure services and management capabilities, regardless of where your resources live.</a:t>
            </a:r>
          </a:p>
          <a:p>
            <a:pPr algn="l">
              <a:buFont typeface="Arial" panose="020B0604020202020204" pitchFamily="34" charset="0"/>
              <a:buChar char="•"/>
            </a:pPr>
            <a:r>
              <a:rPr lang="en-IN" b="0" i="0" dirty="0">
                <a:solidFill>
                  <a:srgbClr val="E6E6E6"/>
                </a:solidFill>
                <a:effectLst/>
                <a:latin typeface="Segoe UI" panose="020B0502040204020203" pitchFamily="34" charset="0"/>
              </a:rPr>
              <a:t>Continue using traditional </a:t>
            </a:r>
            <a:r>
              <a:rPr lang="en-IN" b="0" i="0" dirty="0" err="1">
                <a:solidFill>
                  <a:srgbClr val="E6E6E6"/>
                </a:solidFill>
                <a:effectLst/>
                <a:latin typeface="Segoe UI" panose="020B0502040204020203" pitchFamily="34" charset="0"/>
              </a:rPr>
              <a:t>ITOps</a:t>
            </a:r>
            <a:r>
              <a:rPr lang="en-IN" b="0" i="0" dirty="0">
                <a:solidFill>
                  <a:srgbClr val="E6E6E6"/>
                </a:solidFill>
                <a:effectLst/>
                <a:latin typeface="Segoe UI" panose="020B0502040204020203" pitchFamily="34" charset="0"/>
              </a:rPr>
              <a:t> while introducing DevOps practices to support new cloud native patterns in your environment.</a:t>
            </a:r>
          </a:p>
          <a:p>
            <a:pPr algn="l">
              <a:buFont typeface="Arial" panose="020B0604020202020204" pitchFamily="34" charset="0"/>
              <a:buChar char="•"/>
            </a:pPr>
            <a:r>
              <a:rPr lang="en-IN" b="0" i="0" dirty="0">
                <a:solidFill>
                  <a:srgbClr val="E6E6E6"/>
                </a:solidFill>
                <a:effectLst/>
                <a:latin typeface="Segoe UI" panose="020B0502040204020203" pitchFamily="34" charset="0"/>
              </a:rPr>
              <a:t>Configure custom locations as an abstraction layer on top of Azure Arc-enabled Kubernetes clusters and cluster extensions.</a:t>
            </a:r>
          </a:p>
          <a:p>
            <a:endParaRPr lang="en-US" dirty="0"/>
          </a:p>
        </p:txBody>
      </p:sp>
      <p:sp>
        <p:nvSpPr>
          <p:cNvPr id="4" name="Slide Number Placeholder 3"/>
          <p:cNvSpPr>
            <a:spLocks noGrp="1"/>
          </p:cNvSpPr>
          <p:nvPr>
            <p:ph type="sldNum" sz="quarter" idx="5"/>
          </p:nvPr>
        </p:nvSpPr>
        <p:spPr/>
        <p:txBody>
          <a:bodyPr/>
          <a:lstStyle/>
          <a:p>
            <a:fld id="{FC68CCEB-9B74-4B06-A035-26CD3C1A745F}" type="slidenum">
              <a:rPr lang="en-US" smtClean="0"/>
              <a:t>24</a:t>
            </a:fld>
            <a:endParaRPr lang="en-US"/>
          </a:p>
        </p:txBody>
      </p:sp>
    </p:spTree>
    <p:extLst>
      <p:ext uri="{BB962C8B-B14F-4D97-AF65-F5344CB8AC3E}">
        <p14:creationId xmlns:p14="http://schemas.microsoft.com/office/powerpoint/2010/main" val="3865455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5"/>
          </p:nvPr>
        </p:nvSpPr>
        <p:spPr/>
        <p:txBody>
          <a:bodyPr/>
          <a:lstStyle/>
          <a:p>
            <a:fld id="{FC68CCEB-9B74-4B06-A035-26CD3C1A745F}" type="slidenum">
              <a:rPr lang="en-US" smtClean="0"/>
              <a:t>26</a:t>
            </a:fld>
            <a:endParaRPr lang="en-US"/>
          </a:p>
        </p:txBody>
      </p:sp>
    </p:spTree>
    <p:extLst>
      <p:ext uri="{BB962C8B-B14F-4D97-AF65-F5344CB8AC3E}">
        <p14:creationId xmlns:p14="http://schemas.microsoft.com/office/powerpoint/2010/main" val="29124302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3D7356-4CE6-AA2C-D9BA-E794F9C6A687}"/>
              </a:ext>
            </a:extLst>
          </p:cNvPr>
          <p:cNvSpPr/>
          <p:nvPr userDrawn="1"/>
        </p:nvSpPr>
        <p:spPr>
          <a:xfrm>
            <a:off x="0" y="0"/>
            <a:ext cx="14630400" cy="82296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592"/>
          </a:p>
        </p:txBody>
      </p:sp>
      <p:grpSp>
        <p:nvGrpSpPr>
          <p:cNvPr id="3" name="Black, white and grays">
            <a:extLst>
              <a:ext uri="{FF2B5EF4-FFF2-40B4-BE49-F238E27FC236}">
                <a16:creationId xmlns:a16="http://schemas.microsoft.com/office/drawing/2014/main" id="{763B4123-8C96-5412-3E2B-7F95387E106D}"/>
              </a:ext>
              <a:ext uri="{C183D7F6-B498-43B3-948B-1728B52AA6E4}">
                <adec:decorative xmlns:adec="http://schemas.microsoft.com/office/drawing/2017/decorative" val="1"/>
              </a:ext>
            </a:extLst>
          </p:cNvPr>
          <p:cNvGrpSpPr/>
          <p:nvPr userDrawn="1"/>
        </p:nvGrpSpPr>
        <p:grpSpPr>
          <a:xfrm>
            <a:off x="7273994" y="8354419"/>
            <a:ext cx="7352748" cy="848860"/>
            <a:chOff x="3079386" y="2596661"/>
            <a:chExt cx="7352748" cy="848860"/>
          </a:xfrm>
        </p:grpSpPr>
        <p:grpSp>
          <p:nvGrpSpPr>
            <p:cNvPr id="4" name="Groupe 1">
              <a:extLst>
                <a:ext uri="{FF2B5EF4-FFF2-40B4-BE49-F238E27FC236}">
                  <a16:creationId xmlns:a16="http://schemas.microsoft.com/office/drawing/2014/main" id="{D864BFAD-7832-0113-0287-EDF204116A7E}"/>
                </a:ext>
              </a:extLst>
            </p:cNvPr>
            <p:cNvGrpSpPr/>
            <p:nvPr userDrawn="1"/>
          </p:nvGrpSpPr>
          <p:grpSpPr>
            <a:xfrm rot="16200000">
              <a:off x="6550623" y="-435989"/>
              <a:ext cx="410273" cy="7352748"/>
              <a:chOff x="9487019" y="876852"/>
              <a:chExt cx="410273" cy="7352748"/>
            </a:xfrm>
          </p:grpSpPr>
          <p:sp>
            <p:nvSpPr>
              <p:cNvPr id="7" name="object 16">
                <a:extLst>
                  <a:ext uri="{FF2B5EF4-FFF2-40B4-BE49-F238E27FC236}">
                    <a16:creationId xmlns:a16="http://schemas.microsoft.com/office/drawing/2014/main" id="{1168951A-2826-9086-011E-5AAD9118C1F3}"/>
                  </a:ext>
                </a:extLst>
              </p:cNvPr>
              <p:cNvSpPr txBox="1"/>
              <p:nvPr/>
            </p:nvSpPr>
            <p:spPr>
              <a:xfrm rot="5400000">
                <a:off x="9078769" y="7411078"/>
                <a:ext cx="1226773" cy="410272"/>
              </a:xfrm>
              <a:prstGeom prst="rect">
                <a:avLst/>
              </a:prstGeom>
              <a:solidFill>
                <a:srgbClr val="F2F2F2"/>
              </a:solidFill>
              <a:ln w="6350">
                <a:solidFill>
                  <a:srgbClr val="E6E6E6"/>
                </a:solidFill>
              </a:ln>
            </p:spPr>
            <p:txBody>
              <a:bodyPr vert="horz" wrap="none" lIns="45720" tIns="27432" rIns="45720" bIns="27432" rtlCol="0" anchor="t" anchorCtr="0">
                <a:norm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mn-ea"/>
                    <a:cs typeface="Segoe UI" charset="0"/>
                  </a:rPr>
                  <a:t>Extra Light Gray</a:t>
                </a:r>
                <a:endParaRPr kumimoji="0" lang="cs-CZ" sz="840" b="1" i="0" u="none" strike="noStrike" kern="1200" cap="none" spc="0" normalizeH="0" baseline="0" noProof="0" dirty="0">
                  <a:ln>
                    <a:noFill/>
                  </a:ln>
                  <a:solidFill>
                    <a:srgbClr val="000000"/>
                  </a:solidFill>
                  <a:effectLst/>
                  <a:uLnTx/>
                  <a:uFillTx/>
                  <a:latin typeface="Segoe UI" charset="0"/>
                  <a:ea typeface="+mn-ea"/>
                  <a:cs typeface="Segoe UI" charset="0"/>
                </a:endParaRP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R2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G2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B2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8" name="object 15">
                <a:extLst>
                  <a:ext uri="{FF2B5EF4-FFF2-40B4-BE49-F238E27FC236}">
                    <a16:creationId xmlns:a16="http://schemas.microsoft.com/office/drawing/2014/main" id="{B46159B5-08F6-7003-3FE1-108F74AC0A6D}"/>
                  </a:ext>
                </a:extLst>
              </p:cNvPr>
              <p:cNvSpPr txBox="1"/>
              <p:nvPr/>
            </p:nvSpPr>
            <p:spPr>
              <a:xfrm rot="5400000">
                <a:off x="9078769" y="6188384"/>
                <a:ext cx="1226773" cy="410272"/>
              </a:xfrm>
              <a:prstGeom prst="rect">
                <a:avLst/>
              </a:prstGeom>
              <a:solidFill>
                <a:srgbClr val="E6E6E6"/>
              </a:solidFill>
              <a:ln w="3175">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Light</a:t>
                </a: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 </a:t>
                </a: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R230 G230 B230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9" name="object 14">
                <a:extLst>
                  <a:ext uri="{FF2B5EF4-FFF2-40B4-BE49-F238E27FC236}">
                    <a16:creationId xmlns:a16="http://schemas.microsoft.com/office/drawing/2014/main" id="{97CEE548-AD34-2AFA-9FBB-67711751F90A}"/>
                  </a:ext>
                </a:extLst>
              </p:cNvPr>
              <p:cNvSpPr txBox="1"/>
              <p:nvPr/>
            </p:nvSpPr>
            <p:spPr>
              <a:xfrm rot="5400000">
                <a:off x="9078769" y="4961612"/>
                <a:ext cx="1226773" cy="410272"/>
              </a:xfrm>
              <a:prstGeom prst="rect">
                <a:avLst/>
              </a:prstGeom>
              <a:solidFill>
                <a:srgbClr val="D2D2D2"/>
              </a:solidFill>
              <a:ln w="6350">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R210 G210 B210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0" name="object 19">
                <a:extLst>
                  <a:ext uri="{FF2B5EF4-FFF2-40B4-BE49-F238E27FC236}">
                    <a16:creationId xmlns:a16="http://schemas.microsoft.com/office/drawing/2014/main" id="{187B8937-6A23-6474-F916-B63484A51AA5}"/>
                  </a:ext>
                </a:extLst>
              </p:cNvPr>
              <p:cNvSpPr txBox="1"/>
              <p:nvPr/>
            </p:nvSpPr>
            <p:spPr>
              <a:xfrm rot="5400000">
                <a:off x="9078768" y="3738918"/>
                <a:ext cx="1226773" cy="410272"/>
              </a:xfrm>
              <a:prstGeom prst="rect">
                <a:avLst/>
              </a:prstGeom>
              <a:solidFill>
                <a:srgbClr val="737373"/>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Mid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 </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R115 G115 B115</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2" name="object 22">
                <a:extLst>
                  <a:ext uri="{FF2B5EF4-FFF2-40B4-BE49-F238E27FC236}">
                    <a16:creationId xmlns:a16="http://schemas.microsoft.com/office/drawing/2014/main" id="{39B393F5-668D-5BBF-6C3D-F2BD0E5FA273}"/>
                  </a:ext>
                </a:extLst>
              </p:cNvPr>
              <p:cNvSpPr txBox="1"/>
              <p:nvPr/>
            </p:nvSpPr>
            <p:spPr>
              <a:xfrm rot="5400000">
                <a:off x="9078768" y="2511876"/>
                <a:ext cx="1226773" cy="410272"/>
              </a:xfrm>
              <a:prstGeom prst="rect">
                <a:avLst/>
              </a:prstGeom>
              <a:solidFill>
                <a:srgbClr val="505050"/>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G</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B</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3" name="object 22">
                <a:extLst>
                  <a:ext uri="{FF2B5EF4-FFF2-40B4-BE49-F238E27FC236}">
                    <a16:creationId xmlns:a16="http://schemas.microsoft.com/office/drawing/2014/main" id="{170CEB2E-7B57-2CEB-71F2-90B2E01619F0}"/>
                  </a:ext>
                </a:extLst>
              </p:cNvPr>
              <p:cNvSpPr txBox="1"/>
              <p:nvPr/>
            </p:nvSpPr>
            <p:spPr>
              <a:xfrm rot="5400000">
                <a:off x="9078768" y="1285103"/>
                <a:ext cx="1226773" cy="410272"/>
              </a:xfrm>
              <a:prstGeom prst="rect">
                <a:avLst/>
              </a:prstGeom>
              <a:solidFill>
                <a:srgbClr val="2F2F2F"/>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Extra </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t>
                </a:r>
                <a:r>
                  <a:rPr kumimoji="0" lang="en-US"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ar</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k</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R47 G47 B47</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sp>
          <p:nvSpPr>
            <p:cNvPr id="5" name="object 16">
              <a:extLst>
                <a:ext uri="{FF2B5EF4-FFF2-40B4-BE49-F238E27FC236}">
                  <a16:creationId xmlns:a16="http://schemas.microsoft.com/office/drawing/2014/main" id="{FB0D8AA0-1FA2-0E0B-E091-7A492259207B}"/>
                </a:ext>
              </a:extLst>
            </p:cNvPr>
            <p:cNvSpPr txBox="1"/>
            <p:nvPr/>
          </p:nvSpPr>
          <p:spPr>
            <a:xfrm>
              <a:off x="6755896" y="2596661"/>
              <a:ext cx="3676238" cy="438133"/>
            </a:xfrm>
            <a:prstGeom prst="rect">
              <a:avLst/>
            </a:prstGeom>
            <a:solidFill>
              <a:srgbClr val="FFFFFF"/>
            </a:solidFill>
            <a:ln w="6350">
              <a:solidFill>
                <a:schemeClr val="bg1">
                  <a:lumMod val="85000"/>
                </a:schemeClr>
              </a:solidFill>
            </a:ln>
          </p:spPr>
          <p:txBody>
            <a:bodyPr vert="horz" wrap="none" lIns="0" tIns="27432" rIns="45720" bIns="27432" rtlCol="0" anchor="t" anchorCtr="0">
              <a:normAutofit/>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White</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G255 B255</a:t>
              </a: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6" name="object 25">
              <a:extLst>
                <a:ext uri="{FF2B5EF4-FFF2-40B4-BE49-F238E27FC236}">
                  <a16:creationId xmlns:a16="http://schemas.microsoft.com/office/drawing/2014/main" id="{E839F5AB-5D8A-8B92-5B1E-4FD479256AE4}"/>
                </a:ext>
              </a:extLst>
            </p:cNvPr>
            <p:cNvSpPr txBox="1"/>
            <p:nvPr/>
          </p:nvSpPr>
          <p:spPr>
            <a:xfrm>
              <a:off x="3079387" y="2597115"/>
              <a:ext cx="3693962" cy="438133"/>
            </a:xfrm>
            <a:prstGeom prst="rect">
              <a:avLst/>
            </a:prstGeom>
            <a:solidFill>
              <a:srgbClr val="000000"/>
            </a:solidFill>
          </p:spPr>
          <p:txBody>
            <a:bodyPr vert="horz" wrap="none" lIns="0" tIns="27432" rIns="45720" bIns="27432" rtlCol="0">
              <a:noAutofit/>
            </a:bodyPr>
            <a:lstStyle/>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Rich Black</a:t>
              </a:r>
              <a:endPar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G0 B0</a:t>
              </a:r>
            </a:p>
            <a:p>
              <a:pPr marL="106675" marR="0" lvl="0" indent="0" algn="l" defTabSz="914364" rtl="0" eaLnBrk="1" fontAlgn="auto" latinLnBrk="0" hangingPunct="1">
                <a:lnSpc>
                  <a:spcPct val="11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br>
                <a:rPr kumimoji="0" lang="en-US" sz="840" b="0" i="0" u="none" strike="noStrike" kern="1200" cap="none" spc="0" normalizeH="0" baseline="0" noProof="0" dirty="0">
                  <a:ln>
                    <a:noFill/>
                  </a:ln>
                  <a:solidFill>
                    <a:srgbClr val="FFFFFF"/>
                  </a:solidFill>
                  <a:effectLst/>
                  <a:highlight>
                    <a:srgbClr val="FF0000"/>
                  </a:highlight>
                  <a:uLnTx/>
                  <a:uFillTx/>
                  <a:latin typeface="Segoe UI" panose="020B0502040204020203" pitchFamily="34" charset="0"/>
                  <a:ea typeface="+mn-ea"/>
                  <a:cs typeface="Segoe UI" panose="020B0502040204020203" pitchFamily="34" charset="0"/>
                </a:rPr>
              </a:br>
              <a:endParaRPr kumimoji="0" lang="mr-IN" sz="840" b="0" i="0" u="none" strike="noStrike" kern="1200" cap="none" spc="0" normalizeH="0" baseline="0" noProof="0" dirty="0">
                <a:ln>
                  <a:noFill/>
                </a:ln>
                <a:solidFill>
                  <a:prstClr val="black"/>
                </a:solidFill>
                <a:effectLst/>
                <a:highlight>
                  <a:srgbClr val="FF0000"/>
                </a:highlight>
                <a:uLnTx/>
                <a:uFillTx/>
                <a:latin typeface="Segoe UI" panose="020B0502040204020203" pitchFamily="34" charset="0"/>
                <a:ea typeface="+mn-ea"/>
                <a:cs typeface="Segoe UI" panose="020B0502040204020203" pitchFamily="34" charset="0"/>
              </a:endParaRPr>
            </a:p>
          </p:txBody>
        </p:sp>
      </p:grpSp>
      <p:grpSp>
        <p:nvGrpSpPr>
          <p:cNvPr id="14" name="Purple theme">
            <a:extLst>
              <a:ext uri="{FF2B5EF4-FFF2-40B4-BE49-F238E27FC236}">
                <a16:creationId xmlns:a16="http://schemas.microsoft.com/office/drawing/2014/main" id="{E3D77993-0AEA-65BF-959D-6401AE4C8066}"/>
              </a:ext>
              <a:ext uri="{C183D7F6-B498-43B3-948B-1728B52AA6E4}">
                <adec:decorative xmlns:adec="http://schemas.microsoft.com/office/drawing/2017/decorative" val="1"/>
              </a:ext>
            </a:extLst>
          </p:cNvPr>
          <p:cNvGrpSpPr/>
          <p:nvPr userDrawn="1"/>
        </p:nvGrpSpPr>
        <p:grpSpPr>
          <a:xfrm rot="16200000">
            <a:off x="16046012" y="6954850"/>
            <a:ext cx="1322716" cy="1226783"/>
            <a:chOff x="4187065" y="7008141"/>
            <a:chExt cx="1322716" cy="1226783"/>
          </a:xfrm>
        </p:grpSpPr>
        <p:sp>
          <p:nvSpPr>
            <p:cNvPr id="15" name="object 94">
              <a:extLst>
                <a:ext uri="{FF2B5EF4-FFF2-40B4-BE49-F238E27FC236}">
                  <a16:creationId xmlns:a16="http://schemas.microsoft.com/office/drawing/2014/main" id="{1A37BCD9-F96A-2AD6-715B-6BBFB797E695}"/>
                </a:ext>
              </a:extLst>
            </p:cNvPr>
            <p:cNvSpPr/>
            <p:nvPr/>
          </p:nvSpPr>
          <p:spPr>
            <a:xfrm rot="5400000">
              <a:off x="4348446" y="7358647"/>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8661C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Purple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R134 G97 B197</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9" name="object 96">
              <a:extLst>
                <a:ext uri="{FF2B5EF4-FFF2-40B4-BE49-F238E27FC236}">
                  <a16:creationId xmlns:a16="http://schemas.microsoft.com/office/drawing/2014/main" id="{1C3E7D6A-9B7D-1DE2-11BD-42A6393A7514}"/>
                </a:ext>
              </a:extLst>
            </p:cNvPr>
            <p:cNvSpPr/>
            <p:nvPr/>
          </p:nvSpPr>
          <p:spPr>
            <a:xfrm rot="5400000">
              <a:off x="3836559" y="7358647"/>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B2E58"/>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R59 G46 B88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20" name="object 95">
              <a:extLst>
                <a:ext uri="{FF2B5EF4-FFF2-40B4-BE49-F238E27FC236}">
                  <a16:creationId xmlns:a16="http://schemas.microsoft.com/office/drawing/2014/main" id="{678BF1B2-8BAA-5FA7-0C8A-0724AC440BEF}"/>
                </a:ext>
              </a:extLst>
            </p:cNvPr>
            <p:cNvSpPr/>
            <p:nvPr/>
          </p:nvSpPr>
          <p:spPr>
            <a:xfrm rot="5400000">
              <a:off x="4746146" y="7471280"/>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D59DFF"/>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R213 G157 B255</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21" name="object 55">
              <a:extLst>
                <a:ext uri="{FF2B5EF4-FFF2-40B4-BE49-F238E27FC236}">
                  <a16:creationId xmlns:a16="http://schemas.microsoft.com/office/drawing/2014/main" id="{CB93E14D-FF90-D580-C7AF-E10BD535BD26}"/>
                </a:ext>
              </a:extLst>
            </p:cNvPr>
            <p:cNvSpPr/>
            <p:nvPr/>
          </p:nvSpPr>
          <p:spPr>
            <a:xfrm rot="5400000">
              <a:off x="4821404" y="783608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22" name="object 55">
              <a:extLst>
                <a:ext uri="{FF2B5EF4-FFF2-40B4-BE49-F238E27FC236}">
                  <a16:creationId xmlns:a16="http://schemas.microsoft.com/office/drawing/2014/main" id="{A0A0949A-817E-BCD1-07B7-8B4267CEA78F}"/>
                </a:ext>
              </a:extLst>
            </p:cNvPr>
            <p:cNvSpPr/>
            <p:nvPr/>
          </p:nvSpPr>
          <p:spPr>
            <a:xfrm rot="5400000">
              <a:off x="4321639" y="783609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D59D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23" name="Teal theme">
            <a:extLst>
              <a:ext uri="{FF2B5EF4-FFF2-40B4-BE49-F238E27FC236}">
                <a16:creationId xmlns:a16="http://schemas.microsoft.com/office/drawing/2014/main" id="{E3115BFF-932A-5614-0C60-D9BD9052F132}"/>
              </a:ext>
              <a:ext uri="{C183D7F6-B498-43B3-948B-1728B52AA6E4}">
                <adec:decorative xmlns:adec="http://schemas.microsoft.com/office/drawing/2017/decorative" val="1"/>
              </a:ext>
            </a:extLst>
          </p:cNvPr>
          <p:cNvGrpSpPr/>
          <p:nvPr userDrawn="1"/>
        </p:nvGrpSpPr>
        <p:grpSpPr>
          <a:xfrm rot="16200000">
            <a:off x="16050391" y="5573694"/>
            <a:ext cx="1322713" cy="1226774"/>
            <a:chOff x="4187065" y="4558674"/>
            <a:chExt cx="1322713" cy="1226774"/>
          </a:xfrm>
        </p:grpSpPr>
        <p:sp>
          <p:nvSpPr>
            <p:cNvPr id="24" name="object 74">
              <a:extLst>
                <a:ext uri="{FF2B5EF4-FFF2-40B4-BE49-F238E27FC236}">
                  <a16:creationId xmlns:a16="http://schemas.microsoft.com/office/drawing/2014/main" id="{7EC442C8-E3C1-4E50-7944-3F0442136A2C}"/>
                </a:ext>
              </a:extLst>
            </p:cNvPr>
            <p:cNvSpPr/>
            <p:nvPr/>
          </p:nvSpPr>
          <p:spPr>
            <a:xfrm rot="5400000">
              <a:off x="4348446" y="4909180"/>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857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Teal</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G133 B117</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25" name="object 76">
              <a:extLst>
                <a:ext uri="{FF2B5EF4-FFF2-40B4-BE49-F238E27FC236}">
                  <a16:creationId xmlns:a16="http://schemas.microsoft.com/office/drawing/2014/main" id="{071D9C44-5339-BDF4-7AD2-1EE9DFDD9DAA}"/>
                </a:ext>
              </a:extLst>
            </p:cNvPr>
            <p:cNvSpPr/>
            <p:nvPr/>
          </p:nvSpPr>
          <p:spPr>
            <a:xfrm rot="5400000">
              <a:off x="3836559" y="4909180"/>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74B47"/>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Teal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R39 G75 B71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26" name="object 75">
              <a:extLst>
                <a:ext uri="{FF2B5EF4-FFF2-40B4-BE49-F238E27FC236}">
                  <a16:creationId xmlns:a16="http://schemas.microsoft.com/office/drawing/2014/main" id="{A3A514B0-E1C8-8288-4C3A-C1588321D996}"/>
                </a:ext>
              </a:extLst>
            </p:cNvPr>
            <p:cNvSpPr/>
            <p:nvPr/>
          </p:nvSpPr>
          <p:spPr>
            <a:xfrm rot="5400000">
              <a:off x="4746143" y="502181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0E5D0"/>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Teal</a:t>
              </a: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R48 G229 B208</a:t>
              </a: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27" name="object 55">
              <a:extLst>
                <a:ext uri="{FF2B5EF4-FFF2-40B4-BE49-F238E27FC236}">
                  <a16:creationId xmlns:a16="http://schemas.microsoft.com/office/drawing/2014/main" id="{905C18DA-D167-70DD-5EE3-8DF91DE99F7F}"/>
                </a:ext>
              </a:extLst>
            </p:cNvPr>
            <p:cNvSpPr/>
            <p:nvPr/>
          </p:nvSpPr>
          <p:spPr>
            <a:xfrm rot="5400000">
              <a:off x="4821404" y="538224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28" name="object 55">
              <a:extLst>
                <a:ext uri="{FF2B5EF4-FFF2-40B4-BE49-F238E27FC236}">
                  <a16:creationId xmlns:a16="http://schemas.microsoft.com/office/drawing/2014/main" id="{B1FEC0B5-5D5F-C288-D61B-F0EF094B1DEF}"/>
                </a:ext>
              </a:extLst>
            </p:cNvPr>
            <p:cNvSpPr/>
            <p:nvPr/>
          </p:nvSpPr>
          <p:spPr>
            <a:xfrm rot="5400000">
              <a:off x="4321637" y="5382251"/>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30E5D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29" name="Green theme">
            <a:extLst>
              <a:ext uri="{FF2B5EF4-FFF2-40B4-BE49-F238E27FC236}">
                <a16:creationId xmlns:a16="http://schemas.microsoft.com/office/drawing/2014/main" id="{34E2F5FC-75DD-FA84-FEB2-7DF755675DB6}"/>
              </a:ext>
              <a:ext uri="{C183D7F6-B498-43B3-948B-1728B52AA6E4}">
                <adec:decorative xmlns:adec="http://schemas.microsoft.com/office/drawing/2017/decorative" val="1"/>
              </a:ext>
            </a:extLst>
          </p:cNvPr>
          <p:cNvGrpSpPr/>
          <p:nvPr userDrawn="1"/>
        </p:nvGrpSpPr>
        <p:grpSpPr>
          <a:xfrm rot="16200000">
            <a:off x="16050097" y="4195174"/>
            <a:ext cx="1322714" cy="1226773"/>
            <a:chOff x="4187065" y="3335980"/>
            <a:chExt cx="1322714" cy="1226773"/>
          </a:xfrm>
        </p:grpSpPr>
        <p:sp>
          <p:nvSpPr>
            <p:cNvPr id="30" name="object 34">
              <a:extLst>
                <a:ext uri="{FF2B5EF4-FFF2-40B4-BE49-F238E27FC236}">
                  <a16:creationId xmlns:a16="http://schemas.microsoft.com/office/drawing/2014/main" id="{86294BE6-8043-C78F-FA22-BDB8B96455D4}"/>
                </a:ext>
              </a:extLst>
            </p:cNvPr>
            <p:cNvSpPr/>
            <p:nvPr/>
          </p:nvSpPr>
          <p:spPr>
            <a:xfrm rot="5400000">
              <a:off x="4348446" y="3686486"/>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107C1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Green</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R16 G124 B16</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1" name="object 36">
              <a:extLst>
                <a:ext uri="{FF2B5EF4-FFF2-40B4-BE49-F238E27FC236}">
                  <a16:creationId xmlns:a16="http://schemas.microsoft.com/office/drawing/2014/main" id="{85F67468-5A00-5357-B56C-0AEE9120F6AD}"/>
                </a:ext>
              </a:extLst>
            </p:cNvPr>
            <p:cNvSpPr/>
            <p:nvPr/>
          </p:nvSpPr>
          <p:spPr>
            <a:xfrm rot="5400000">
              <a:off x="3836559" y="3686486"/>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5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 G75 B22</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2" name="object 35">
              <a:extLst>
                <a:ext uri="{FF2B5EF4-FFF2-40B4-BE49-F238E27FC236}">
                  <a16:creationId xmlns:a16="http://schemas.microsoft.com/office/drawing/2014/main" id="{9D17ED7B-75BE-BDAE-CCDD-0841C32CFC25}"/>
                </a:ext>
              </a:extLst>
            </p:cNvPr>
            <p:cNvSpPr/>
            <p:nvPr/>
          </p:nvSpPr>
          <p:spPr>
            <a:xfrm rot="5400000">
              <a:off x="4746144" y="3799119"/>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9BF00B"/>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R155 G240 B11</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33" name="object 55">
              <a:extLst>
                <a:ext uri="{FF2B5EF4-FFF2-40B4-BE49-F238E27FC236}">
                  <a16:creationId xmlns:a16="http://schemas.microsoft.com/office/drawing/2014/main" id="{9EA0AD25-6B90-DBD7-0EFB-8C6EFC9A4068}"/>
                </a:ext>
              </a:extLst>
            </p:cNvPr>
            <p:cNvSpPr/>
            <p:nvPr/>
          </p:nvSpPr>
          <p:spPr>
            <a:xfrm rot="5400000">
              <a:off x="4821404" y="416365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sp>
          <p:nvSpPr>
            <p:cNvPr id="34" name="object 55">
              <a:extLst>
                <a:ext uri="{FF2B5EF4-FFF2-40B4-BE49-F238E27FC236}">
                  <a16:creationId xmlns:a16="http://schemas.microsoft.com/office/drawing/2014/main" id="{6E3405DF-00DB-B70C-A383-CA46F2263F9E}"/>
                </a:ext>
              </a:extLst>
            </p:cNvPr>
            <p:cNvSpPr/>
            <p:nvPr/>
          </p:nvSpPr>
          <p:spPr>
            <a:xfrm rot="5400000">
              <a:off x="4321641" y="41636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9BF00B"/>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5" name="Yellow theme">
            <a:extLst>
              <a:ext uri="{FF2B5EF4-FFF2-40B4-BE49-F238E27FC236}">
                <a16:creationId xmlns:a16="http://schemas.microsoft.com/office/drawing/2014/main" id="{A8235C3A-7AB9-A9E4-8ED1-BA13F5E51D92}"/>
              </a:ext>
              <a:ext uri="{C183D7F6-B498-43B3-948B-1728B52AA6E4}">
                <adec:decorative xmlns:adec="http://schemas.microsoft.com/office/drawing/2017/decorative" val="1"/>
              </a:ext>
            </a:extLst>
          </p:cNvPr>
          <p:cNvGrpSpPr/>
          <p:nvPr userDrawn="1"/>
        </p:nvGrpSpPr>
        <p:grpSpPr>
          <a:xfrm rot="16200000">
            <a:off x="16054601" y="2817769"/>
            <a:ext cx="1322715" cy="1227043"/>
            <a:chOff x="4187065" y="2108938"/>
            <a:chExt cx="1322715" cy="1227043"/>
          </a:xfrm>
        </p:grpSpPr>
        <p:sp>
          <p:nvSpPr>
            <p:cNvPr id="36" name="object 54">
              <a:extLst>
                <a:ext uri="{FF2B5EF4-FFF2-40B4-BE49-F238E27FC236}">
                  <a16:creationId xmlns:a16="http://schemas.microsoft.com/office/drawing/2014/main" id="{A0FC6DE9-DB1A-17AC-B5C1-7CA0A57CE2A2}"/>
                </a:ext>
              </a:extLst>
            </p:cNvPr>
            <p:cNvSpPr/>
            <p:nvPr/>
          </p:nvSpPr>
          <p:spPr>
            <a:xfrm rot="5400000">
              <a:off x="4348446" y="2459445"/>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FFB90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black"/>
                  </a:solidFill>
                  <a:effectLst/>
                  <a:uLnTx/>
                  <a:uFillTx/>
                  <a:latin typeface="Segoe UI" charset="0"/>
                  <a:ea typeface="Segoe UI" charset="0"/>
                  <a:cs typeface="Segoe UI" charset="0"/>
                </a:rPr>
                <a:t>Yellow</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R255 G185 B0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37" name="object 56">
              <a:extLst>
                <a:ext uri="{FF2B5EF4-FFF2-40B4-BE49-F238E27FC236}">
                  <a16:creationId xmlns:a16="http://schemas.microsoft.com/office/drawing/2014/main" id="{6A019A45-D825-BC1B-6E45-9E5B5ACCB36B}"/>
                </a:ext>
              </a:extLst>
            </p:cNvPr>
            <p:cNvSpPr/>
            <p:nvPr/>
          </p:nvSpPr>
          <p:spPr>
            <a:xfrm rot="5400000">
              <a:off x="3836559" y="2459445"/>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A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white"/>
                  </a:solidFill>
                  <a:effectLst/>
                  <a:uLnTx/>
                  <a:uFillTx/>
                  <a:latin typeface="Segoe UI" charset="0"/>
                  <a:ea typeface="Segoe UI" charset="0"/>
                  <a:cs typeface="Segoe UI" charset="0"/>
                </a:rPr>
                <a:t>Dark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R106 G75 B22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38" name="object 55">
              <a:extLst>
                <a:ext uri="{FF2B5EF4-FFF2-40B4-BE49-F238E27FC236}">
                  <a16:creationId xmlns:a16="http://schemas.microsoft.com/office/drawing/2014/main" id="{BC8BA9AA-B956-A7B2-04C2-202906CB138D}"/>
                </a:ext>
              </a:extLst>
            </p:cNvPr>
            <p:cNvSpPr/>
            <p:nvPr/>
          </p:nvSpPr>
          <p:spPr>
            <a:xfrm rot="5400000">
              <a:off x="4746145" y="2572077"/>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EF000"/>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R254 G240 B0</a:t>
              </a:r>
            </a:p>
          </p:txBody>
        </p:sp>
        <p:sp>
          <p:nvSpPr>
            <p:cNvPr id="39" name="object 55">
              <a:extLst>
                <a:ext uri="{FF2B5EF4-FFF2-40B4-BE49-F238E27FC236}">
                  <a16:creationId xmlns:a16="http://schemas.microsoft.com/office/drawing/2014/main" id="{8AE88207-29A3-4A26-A782-409A59D22561}"/>
                </a:ext>
              </a:extLst>
            </p:cNvPr>
            <p:cNvSpPr/>
            <p:nvPr/>
          </p:nvSpPr>
          <p:spPr>
            <a:xfrm rot="5400000">
              <a:off x="4819443"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40" name="object 55">
              <a:extLst>
                <a:ext uri="{FF2B5EF4-FFF2-40B4-BE49-F238E27FC236}">
                  <a16:creationId xmlns:a16="http://schemas.microsoft.com/office/drawing/2014/main" id="{A629E45D-CDCC-1553-0AC8-9AF078B66B8F}"/>
                </a:ext>
              </a:extLst>
            </p:cNvPr>
            <p:cNvSpPr/>
            <p:nvPr/>
          </p:nvSpPr>
          <p:spPr>
            <a:xfrm rot="5400000">
              <a:off x="4319681"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EF00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grpSp>
        <p:nvGrpSpPr>
          <p:cNvPr id="41" name="Orange theme">
            <a:extLst>
              <a:ext uri="{FF2B5EF4-FFF2-40B4-BE49-F238E27FC236}">
                <a16:creationId xmlns:a16="http://schemas.microsoft.com/office/drawing/2014/main" id="{2333F415-FB03-6649-2D34-870BBB33A07F}"/>
              </a:ext>
              <a:ext uri="{C183D7F6-B498-43B3-948B-1728B52AA6E4}">
                <adec:decorative xmlns:adec="http://schemas.microsoft.com/office/drawing/2017/decorative" val="1"/>
              </a:ext>
            </a:extLst>
          </p:cNvPr>
          <p:cNvGrpSpPr/>
          <p:nvPr userDrawn="1"/>
        </p:nvGrpSpPr>
        <p:grpSpPr>
          <a:xfrm rot="16200000">
            <a:off x="16052561" y="1433179"/>
            <a:ext cx="1322717" cy="1231121"/>
            <a:chOff x="4187065" y="882165"/>
            <a:chExt cx="1322717" cy="1231121"/>
          </a:xfrm>
        </p:grpSpPr>
        <p:sp>
          <p:nvSpPr>
            <p:cNvPr id="42" name="object 54">
              <a:extLst>
                <a:ext uri="{FF2B5EF4-FFF2-40B4-BE49-F238E27FC236}">
                  <a16:creationId xmlns:a16="http://schemas.microsoft.com/office/drawing/2014/main" id="{FA85CAAF-2F13-3652-9E6C-F170684F9D32}"/>
                </a:ext>
              </a:extLst>
            </p:cNvPr>
            <p:cNvSpPr/>
            <p:nvPr/>
          </p:nvSpPr>
          <p:spPr>
            <a:xfrm rot="5400000">
              <a:off x="4348446" y="1232672"/>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D83B01"/>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Orange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R216 G59 B1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43" name="object 56">
              <a:extLst>
                <a:ext uri="{FF2B5EF4-FFF2-40B4-BE49-F238E27FC236}">
                  <a16:creationId xmlns:a16="http://schemas.microsoft.com/office/drawing/2014/main" id="{D56D92BA-B1E1-FEE1-9255-F87B96B48B66}"/>
                </a:ext>
              </a:extLst>
            </p:cNvPr>
            <p:cNvSpPr/>
            <p:nvPr/>
          </p:nvSpPr>
          <p:spPr>
            <a:xfrm rot="5400000">
              <a:off x="3836559" y="1232672"/>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B2929"/>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R107 G41 B41</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44" name="object 55">
              <a:extLst>
                <a:ext uri="{FF2B5EF4-FFF2-40B4-BE49-F238E27FC236}">
                  <a16:creationId xmlns:a16="http://schemas.microsoft.com/office/drawing/2014/main" id="{EF26EA20-367E-636D-58C0-2BD299AF6721}"/>
                </a:ext>
              </a:extLst>
            </p:cNvPr>
            <p:cNvSpPr/>
            <p:nvPr/>
          </p:nvSpPr>
          <p:spPr>
            <a:xfrm rot="5400000">
              <a:off x="4746147" y="1345304"/>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F9349"/>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G147 B73</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1F"/>
                </a:solidFill>
                <a:effectLst/>
                <a:uLnTx/>
                <a:uFillTx/>
                <a:latin typeface="Segoe UI" panose="020B0502040204020203" pitchFamily="34" charset="0"/>
                <a:ea typeface="+mn-ea"/>
                <a:cs typeface="Segoe UI" panose="020B0502040204020203" pitchFamily="34" charset="0"/>
              </a:endParaRPr>
            </a:p>
          </p:txBody>
        </p:sp>
        <p:sp>
          <p:nvSpPr>
            <p:cNvPr id="45" name="object 55">
              <a:extLst>
                <a:ext uri="{FF2B5EF4-FFF2-40B4-BE49-F238E27FC236}">
                  <a16:creationId xmlns:a16="http://schemas.microsoft.com/office/drawing/2014/main" id="{749C3B11-B351-F5F5-BEF0-25D4954EE5BC}"/>
                </a:ext>
              </a:extLst>
            </p:cNvPr>
            <p:cNvSpPr/>
            <p:nvPr/>
          </p:nvSpPr>
          <p:spPr>
            <a:xfrm rot="5400000">
              <a:off x="4821404"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46" name="object 55">
              <a:extLst>
                <a:ext uri="{FF2B5EF4-FFF2-40B4-BE49-F238E27FC236}">
                  <a16:creationId xmlns:a16="http://schemas.microsoft.com/office/drawing/2014/main" id="{C5B01B0C-AF65-1CA5-34C3-2B237449B4FA}"/>
                </a:ext>
              </a:extLst>
            </p:cNvPr>
            <p:cNvSpPr/>
            <p:nvPr/>
          </p:nvSpPr>
          <p:spPr>
            <a:xfrm rot="5400000">
              <a:off x="4321643"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9349"/>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sp>
        <p:nvSpPr>
          <p:cNvPr id="47" name="Other colors title">
            <a:extLst>
              <a:ext uri="{FF2B5EF4-FFF2-40B4-BE49-F238E27FC236}">
                <a16:creationId xmlns:a16="http://schemas.microsoft.com/office/drawing/2014/main" id="{AABC0E5A-C3C0-9416-CF5B-24EF02C18B3E}"/>
              </a:ext>
              <a:ext uri="{C183D7F6-B498-43B3-948B-1728B52AA6E4}">
                <adec:decorative xmlns:adec="http://schemas.microsoft.com/office/drawing/2017/decorative" val="1"/>
              </a:ext>
            </a:extLst>
          </p:cNvPr>
          <p:cNvSpPr txBox="1"/>
          <p:nvPr userDrawn="1"/>
        </p:nvSpPr>
        <p:spPr>
          <a:xfrm>
            <a:off x="16093838" y="1125254"/>
            <a:ext cx="721351" cy="153888"/>
          </a:xfrm>
          <a:prstGeom prst="rect">
            <a:avLst/>
          </a:prstGeom>
          <a:noFill/>
        </p:spPr>
        <p:txBody>
          <a:bodyPr wrap="none" lIns="0" tIns="0" rIns="0" bIns="0" rtlCol="0">
            <a:spAutoFit/>
          </a:bodyPr>
          <a:lstStyle/>
          <a:p>
            <a:pPr algn="l"/>
            <a:r>
              <a:rPr lang="en-US" sz="1000" dirty="0">
                <a:solidFill>
                  <a:srgbClr val="505050"/>
                </a:solidFill>
                <a:latin typeface="+mj-lt"/>
              </a:rPr>
              <a:t>Other colors</a:t>
            </a:r>
          </a:p>
        </p:txBody>
      </p:sp>
      <p:grpSp>
        <p:nvGrpSpPr>
          <p:cNvPr id="48" name="Blue theme">
            <a:extLst>
              <a:ext uri="{FF2B5EF4-FFF2-40B4-BE49-F238E27FC236}">
                <a16:creationId xmlns:a16="http://schemas.microsoft.com/office/drawing/2014/main" id="{38EC902F-6EEB-6164-C60F-73FABF24819A}"/>
              </a:ext>
              <a:ext uri="{C183D7F6-B498-43B3-948B-1728B52AA6E4}">
                <adec:decorative xmlns:adec="http://schemas.microsoft.com/office/drawing/2017/decorative" val="1"/>
              </a:ext>
            </a:extLst>
          </p:cNvPr>
          <p:cNvGrpSpPr/>
          <p:nvPr userDrawn="1"/>
        </p:nvGrpSpPr>
        <p:grpSpPr>
          <a:xfrm rot="16200000">
            <a:off x="14845686" y="1288758"/>
            <a:ext cx="1037648" cy="1231412"/>
            <a:chOff x="9966767" y="5780133"/>
            <a:chExt cx="1037648" cy="1231412"/>
          </a:xfrm>
        </p:grpSpPr>
        <p:sp>
          <p:nvSpPr>
            <p:cNvPr id="49" name="object 74">
              <a:extLst>
                <a:ext uri="{FF2B5EF4-FFF2-40B4-BE49-F238E27FC236}">
                  <a16:creationId xmlns:a16="http://schemas.microsoft.com/office/drawing/2014/main" id="{A5007C87-AC02-FDDD-BC59-69FFBB2E30EC}"/>
                </a:ext>
              </a:extLst>
            </p:cNvPr>
            <p:cNvSpPr/>
            <p:nvPr/>
          </p:nvSpPr>
          <p:spPr>
            <a:xfrm rot="5400000">
              <a:off x="10128148" y="6130639"/>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78D4"/>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Blue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G120 B212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0" name="object 76">
              <a:extLst>
                <a:ext uri="{FF2B5EF4-FFF2-40B4-BE49-F238E27FC236}">
                  <a16:creationId xmlns:a16="http://schemas.microsoft.com/office/drawing/2014/main" id="{39DF5939-7679-8C1C-8394-1C7BDD3ADE9B}"/>
                </a:ext>
              </a:extLst>
            </p:cNvPr>
            <p:cNvSpPr/>
            <p:nvPr/>
          </p:nvSpPr>
          <p:spPr>
            <a:xfrm rot="5400000">
              <a:off x="9616261" y="6130639"/>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43A5E"/>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R36 G58 B94</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1" name="object 55">
              <a:extLst>
                <a:ext uri="{FF2B5EF4-FFF2-40B4-BE49-F238E27FC236}">
                  <a16:creationId xmlns:a16="http://schemas.microsoft.com/office/drawing/2014/main" id="{6DFC9F24-6BAB-FB1D-9EA6-B6876FE30EF2}"/>
                </a:ext>
              </a:extLst>
            </p:cNvPr>
            <p:cNvSpPr/>
            <p:nvPr/>
          </p:nvSpPr>
          <p:spPr>
            <a:xfrm rot="5400000">
              <a:off x="10601106" y="661271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52" name="object 55">
              <a:extLst>
                <a:ext uri="{FF2B5EF4-FFF2-40B4-BE49-F238E27FC236}">
                  <a16:creationId xmlns:a16="http://schemas.microsoft.com/office/drawing/2014/main" id="{4AC59D27-FE72-32F5-2E83-BDA529F3FD56}"/>
                </a:ext>
              </a:extLst>
            </p:cNvPr>
            <p:cNvSpPr/>
            <p:nvPr/>
          </p:nvSpPr>
          <p:spPr>
            <a:xfrm rot="5400000">
              <a:off x="10101343" y="661271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50E6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sp>
        <p:nvSpPr>
          <p:cNvPr id="53" name="Primary colors title">
            <a:extLst>
              <a:ext uri="{FF2B5EF4-FFF2-40B4-BE49-F238E27FC236}">
                <a16:creationId xmlns:a16="http://schemas.microsoft.com/office/drawing/2014/main" id="{F979AF09-43B4-C7F6-0FEE-5DD44BEE72E4}"/>
              </a:ext>
              <a:ext uri="{C183D7F6-B498-43B3-948B-1728B52AA6E4}">
                <adec:decorative xmlns:adec="http://schemas.microsoft.com/office/drawing/2017/decorative" val="1"/>
              </a:ext>
            </a:extLst>
          </p:cNvPr>
          <p:cNvSpPr txBox="1"/>
          <p:nvPr userDrawn="1"/>
        </p:nvSpPr>
        <p:spPr>
          <a:xfrm>
            <a:off x="14748804" y="1127544"/>
            <a:ext cx="796693" cy="153888"/>
          </a:xfrm>
          <a:prstGeom prst="rect">
            <a:avLst/>
          </a:prstGeom>
          <a:noFill/>
        </p:spPr>
        <p:txBody>
          <a:bodyPr wrap="none" lIns="0" tIns="0" rIns="0" bIns="0" rtlCol="0">
            <a:spAutoFit/>
          </a:bodyPr>
          <a:lstStyle/>
          <a:p>
            <a:pPr algn="l"/>
            <a:r>
              <a:rPr lang="en-US" sz="1000" dirty="0">
                <a:solidFill>
                  <a:srgbClr val="505050"/>
                </a:solidFill>
                <a:latin typeface="+mj-lt"/>
              </a:rPr>
              <a:t>Primary blues</a:t>
            </a:r>
          </a:p>
        </p:txBody>
      </p:sp>
      <p:sp>
        <p:nvSpPr>
          <p:cNvPr id="54" name="object 75">
            <a:extLst>
              <a:ext uri="{FF2B5EF4-FFF2-40B4-BE49-F238E27FC236}">
                <a16:creationId xmlns:a16="http://schemas.microsoft.com/office/drawing/2014/main" id="{E764EF9B-D7EA-BE9B-8A39-42757145845C}"/>
              </a:ext>
            </a:extLst>
          </p:cNvPr>
          <p:cNvSpPr/>
          <p:nvPr userDrawn="1"/>
        </p:nvSpPr>
        <p:spPr>
          <a:xfrm>
            <a:off x="14744865" y="289110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50E6FF"/>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R80 G230 B255</a:t>
            </a:r>
          </a:p>
        </p:txBody>
      </p:sp>
      <p:sp>
        <p:nvSpPr>
          <p:cNvPr id="55" name="Primary colors title">
            <a:extLst>
              <a:ext uri="{FF2B5EF4-FFF2-40B4-BE49-F238E27FC236}">
                <a16:creationId xmlns:a16="http://schemas.microsoft.com/office/drawing/2014/main" id="{C7403A17-4024-6652-CD8F-2E5CE5EA6204}"/>
              </a:ext>
              <a:ext uri="{C183D7F6-B498-43B3-948B-1728B52AA6E4}">
                <adec:decorative xmlns:adec="http://schemas.microsoft.com/office/drawing/2017/decorative" val="1"/>
              </a:ext>
            </a:extLst>
          </p:cNvPr>
          <p:cNvSpPr txBox="1"/>
          <p:nvPr userDrawn="1"/>
        </p:nvSpPr>
        <p:spPr>
          <a:xfrm>
            <a:off x="14748804" y="2616046"/>
            <a:ext cx="743793" cy="153888"/>
          </a:xfrm>
          <a:prstGeom prst="rect">
            <a:avLst/>
          </a:prstGeom>
          <a:noFill/>
        </p:spPr>
        <p:txBody>
          <a:bodyPr wrap="none" lIns="0" tIns="0" rIns="0" bIns="0" rtlCol="0">
            <a:spAutoFit/>
          </a:bodyPr>
          <a:lstStyle/>
          <a:p>
            <a:pPr algn="l"/>
            <a:r>
              <a:rPr lang="en-US" sz="1000" dirty="0">
                <a:solidFill>
                  <a:srgbClr val="505050"/>
                </a:solidFill>
                <a:latin typeface="+mj-lt"/>
              </a:rPr>
              <a:t>Accent blues</a:t>
            </a:r>
          </a:p>
        </p:txBody>
      </p:sp>
      <p:sp>
        <p:nvSpPr>
          <p:cNvPr id="56" name="object 75">
            <a:extLst>
              <a:ext uri="{FF2B5EF4-FFF2-40B4-BE49-F238E27FC236}">
                <a16:creationId xmlns:a16="http://schemas.microsoft.com/office/drawing/2014/main" id="{A105A8DE-9D1D-4044-046E-01B80311BCDA}"/>
              </a:ext>
            </a:extLst>
          </p:cNvPr>
          <p:cNvSpPr/>
          <p:nvPr userDrawn="1"/>
        </p:nvSpPr>
        <p:spPr>
          <a:xfrm>
            <a:off x="14745282" y="3194925"/>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C59A4"/>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chemeClr val="bg1"/>
                </a:solidFill>
                <a:effectLst/>
                <a:uLnTx/>
                <a:uFillTx/>
                <a:latin typeface="Segoe UI" charset="0"/>
                <a:ea typeface="Segoe UI" charset="0"/>
                <a:cs typeface="Segoe UI" charset="0"/>
              </a:rPr>
              <a:t>Sea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R12 G89 B164</a:t>
            </a:r>
          </a:p>
        </p:txBody>
      </p:sp>
      <p:grpSp>
        <p:nvGrpSpPr>
          <p:cNvPr id="16" name="Group 15">
            <a:extLst>
              <a:ext uri="{FF2B5EF4-FFF2-40B4-BE49-F238E27FC236}">
                <a16:creationId xmlns:a16="http://schemas.microsoft.com/office/drawing/2014/main" id="{8FB7A923-9B6E-FD04-ED65-AFFE059F99B6}"/>
              </a:ext>
            </a:extLst>
          </p:cNvPr>
          <p:cNvGrpSpPr/>
          <p:nvPr userDrawn="1"/>
        </p:nvGrpSpPr>
        <p:grpSpPr>
          <a:xfrm>
            <a:off x="3891784" y="941343"/>
            <a:ext cx="6701192" cy="4913649"/>
            <a:chOff x="5796210" y="1657976"/>
            <a:chExt cx="6701192" cy="4913649"/>
          </a:xfrm>
        </p:grpSpPr>
        <p:sp>
          <p:nvSpPr>
            <p:cNvPr id="17" name="TextBox 16">
              <a:extLst>
                <a:ext uri="{FF2B5EF4-FFF2-40B4-BE49-F238E27FC236}">
                  <a16:creationId xmlns:a16="http://schemas.microsoft.com/office/drawing/2014/main" id="{2AA98D30-C05B-0DFC-3F11-D8F591E23496}"/>
                </a:ext>
              </a:extLst>
            </p:cNvPr>
            <p:cNvSpPr txBox="1"/>
            <p:nvPr userDrawn="1"/>
          </p:nvSpPr>
          <p:spPr>
            <a:xfrm>
              <a:off x="5796210" y="4458652"/>
              <a:ext cx="6701192" cy="1569660"/>
            </a:xfrm>
            <a:prstGeom prst="rect">
              <a:avLst/>
            </a:prstGeom>
            <a:noFill/>
          </p:spPr>
          <p:txBody>
            <a:bodyPr wrap="square">
              <a:spAutoFit/>
            </a:bodyPr>
            <a:lstStyle/>
            <a:p>
              <a:pPr algn="ctr"/>
              <a:r>
                <a:rPr lang="en-IN" sz="9600" b="1" i="0" u="none" strike="noStrike" baseline="0" dirty="0">
                  <a:solidFill>
                    <a:schemeClr val="bg1"/>
                  </a:solidFill>
                  <a:latin typeface="Poppins" pitchFamily="2" charset="77"/>
                  <a:cs typeface="Poppins" pitchFamily="2" charset="77"/>
                </a:rPr>
                <a:t>Cloud &amp; AI</a:t>
              </a:r>
              <a:endParaRPr lang="en-IN" sz="59500" b="1" dirty="0">
                <a:solidFill>
                  <a:schemeClr val="bg1"/>
                </a:solidFill>
                <a:latin typeface="Poppins" pitchFamily="2" charset="77"/>
                <a:cs typeface="Poppins" pitchFamily="2" charset="77"/>
              </a:endParaRPr>
            </a:p>
          </p:txBody>
        </p:sp>
        <p:sp>
          <p:nvSpPr>
            <p:cNvPr id="18" name="TextBox 17">
              <a:extLst>
                <a:ext uri="{FF2B5EF4-FFF2-40B4-BE49-F238E27FC236}">
                  <a16:creationId xmlns:a16="http://schemas.microsoft.com/office/drawing/2014/main" id="{A83CE5AC-1DE4-B699-2F13-8759113B136D}"/>
                </a:ext>
              </a:extLst>
            </p:cNvPr>
            <p:cNvSpPr txBox="1"/>
            <p:nvPr userDrawn="1"/>
          </p:nvSpPr>
          <p:spPr>
            <a:xfrm>
              <a:off x="7523969" y="6048405"/>
              <a:ext cx="3245674" cy="523220"/>
            </a:xfrm>
            <a:prstGeom prst="rect">
              <a:avLst/>
            </a:prstGeom>
            <a:noFill/>
          </p:spPr>
          <p:txBody>
            <a:bodyPr wrap="square">
              <a:spAutoFit/>
            </a:bodyPr>
            <a:lstStyle/>
            <a:p>
              <a:pPr algn="ctr"/>
              <a:r>
                <a:rPr lang="en-IN" sz="2800" b="0" i="0" u="none" strike="noStrike" baseline="0" dirty="0">
                  <a:solidFill>
                    <a:schemeClr val="bg1"/>
                  </a:solidFill>
                  <a:latin typeface="Poppins" pitchFamily="2" charset="77"/>
                  <a:cs typeface="Poppins" pitchFamily="2" charset="77"/>
                </a:rPr>
                <a:t>Conference 2023</a:t>
              </a:r>
              <a:endParaRPr lang="en-US" sz="2800" b="0" i="1" dirty="0">
                <a:solidFill>
                  <a:schemeClr val="bg1"/>
                </a:solidFill>
                <a:latin typeface="Poppins" pitchFamily="2" charset="77"/>
                <a:cs typeface="Poppins" pitchFamily="2" charset="77"/>
              </a:endParaRPr>
            </a:p>
          </p:txBody>
        </p:sp>
        <p:sp>
          <p:nvSpPr>
            <p:cNvPr id="61" name="TextBox 60">
              <a:extLst>
                <a:ext uri="{FF2B5EF4-FFF2-40B4-BE49-F238E27FC236}">
                  <a16:creationId xmlns:a16="http://schemas.microsoft.com/office/drawing/2014/main" id="{0CEFA09F-78F1-C16E-DF0E-C6483282A348}"/>
                </a:ext>
              </a:extLst>
            </p:cNvPr>
            <p:cNvSpPr txBox="1"/>
            <p:nvPr userDrawn="1"/>
          </p:nvSpPr>
          <p:spPr>
            <a:xfrm>
              <a:off x="8177292" y="4085216"/>
              <a:ext cx="1939028" cy="400110"/>
            </a:xfrm>
            <a:prstGeom prst="rect">
              <a:avLst/>
            </a:prstGeom>
            <a:noFill/>
          </p:spPr>
          <p:txBody>
            <a:bodyPr wrap="square">
              <a:spAutoFit/>
            </a:bodyPr>
            <a:lstStyle/>
            <a:p>
              <a:r>
                <a:rPr lang="en-IN" sz="2000" b="0" i="0" u="none" strike="noStrike" kern="1200" baseline="0" dirty="0">
                  <a:solidFill>
                    <a:schemeClr val="bg1"/>
                  </a:solidFill>
                  <a:latin typeface="Poppins Light" pitchFamily="2" charset="77"/>
                  <a:ea typeface="+mn-ea"/>
                  <a:cs typeface="Poppins Light" pitchFamily="2" charset="77"/>
                </a:rPr>
                <a:t>Asia's Largest </a:t>
              </a:r>
            </a:p>
          </p:txBody>
        </p:sp>
        <p:pic>
          <p:nvPicPr>
            <p:cNvPr id="62" name="Picture 61" descr="A logo with a black background&#10;&#10;Description automatically generated">
              <a:extLst>
                <a:ext uri="{FF2B5EF4-FFF2-40B4-BE49-F238E27FC236}">
                  <a16:creationId xmlns:a16="http://schemas.microsoft.com/office/drawing/2014/main" id="{FB0A4DC1-B271-7CF4-E273-B21ECC7C29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56637" y="1657976"/>
              <a:ext cx="1380339" cy="2021395"/>
            </a:xfrm>
            <a:prstGeom prst="rect">
              <a:avLst/>
            </a:prstGeom>
          </p:spPr>
        </p:pic>
      </p:grpSp>
      <p:sp>
        <p:nvSpPr>
          <p:cNvPr id="63" name="TextBox 62">
            <a:extLst>
              <a:ext uri="{FF2B5EF4-FFF2-40B4-BE49-F238E27FC236}">
                <a16:creationId xmlns:a16="http://schemas.microsoft.com/office/drawing/2014/main" id="{0E9012AE-7794-9494-10C2-4D73B3A2F7B6}"/>
              </a:ext>
            </a:extLst>
          </p:cNvPr>
          <p:cNvSpPr txBox="1"/>
          <p:nvPr userDrawn="1"/>
        </p:nvSpPr>
        <p:spPr>
          <a:xfrm>
            <a:off x="5166752" y="6124308"/>
            <a:ext cx="4171565" cy="646331"/>
          </a:xfrm>
          <a:prstGeom prst="rect">
            <a:avLst/>
          </a:prstGeom>
          <a:noFill/>
        </p:spPr>
        <p:txBody>
          <a:bodyPr wrap="square">
            <a:spAutoFit/>
          </a:bodyPr>
          <a:lstStyle/>
          <a:p>
            <a:pPr algn="ctr"/>
            <a:r>
              <a:rPr lang="en-US" sz="1800" b="0" i="0" u="none" strike="noStrike" kern="1200" baseline="0" dirty="0">
                <a:solidFill>
                  <a:schemeClr val="bg1"/>
                </a:solidFill>
                <a:latin typeface="Poppins" pitchFamily="2" charset="77"/>
                <a:ea typeface="+mn-ea"/>
                <a:cs typeface="Poppins" pitchFamily="2" charset="77"/>
              </a:rPr>
              <a:t>17 - 18, November 2023</a:t>
            </a:r>
          </a:p>
          <a:p>
            <a:pPr algn="ctr"/>
            <a:r>
              <a:rPr lang="en-US" sz="1800" b="0" i="0" u="none" strike="noStrike" kern="1200" baseline="0" dirty="0">
                <a:solidFill>
                  <a:schemeClr val="bg1"/>
                </a:solidFill>
                <a:latin typeface="Poppins" pitchFamily="2" charset="77"/>
                <a:ea typeface="+mn-ea"/>
                <a:cs typeface="Poppins" pitchFamily="2" charset="77"/>
              </a:rPr>
              <a:t>IIT Madras Research Park, Chennai</a:t>
            </a:r>
          </a:p>
        </p:txBody>
      </p:sp>
    </p:spTree>
    <p:extLst>
      <p:ext uri="{BB962C8B-B14F-4D97-AF65-F5344CB8AC3E}">
        <p14:creationId xmlns:p14="http://schemas.microsoft.com/office/powerpoint/2010/main" val="2521930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slide with blue Windows logo on white background">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702259" y="3639867"/>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solidFill>
                  <a:srgbClr val="FFC000"/>
                </a:solidFill>
                <a:effectLst/>
                <a:latin typeface="+mj-lt"/>
                <a:ea typeface="+mn-ea"/>
                <a:cs typeface="Segoe UI" pitchFamily="34" charset="0"/>
              </a:defRPr>
            </a:lvl1pPr>
          </a:lstStyle>
          <a:p>
            <a:r>
              <a:rPr lang="en-US" dirty="0"/>
              <a:t>Demo title</a:t>
            </a:r>
          </a:p>
        </p:txBody>
      </p:sp>
      <p:sp>
        <p:nvSpPr>
          <p:cNvPr id="16" name="Text Placeholder 4"/>
          <p:cNvSpPr>
            <a:spLocks noGrp="1"/>
          </p:cNvSpPr>
          <p:nvPr>
            <p:ph type="body" sz="quarter" idx="12" hasCustomPrompt="1"/>
          </p:nvPr>
        </p:nvSpPr>
        <p:spPr>
          <a:xfrm>
            <a:off x="702259" y="4772784"/>
            <a:ext cx="10972800" cy="369332"/>
          </a:xfrm>
          <a:prstGeom prst="rect">
            <a:avLst/>
          </a:prstGeom>
          <a:noFill/>
        </p:spPr>
        <p:txBody>
          <a:bodyPr lIns="0" tIns="0" rIns="0" bIns="0">
            <a:spAutoFit/>
          </a:bodyPr>
          <a:lstStyle>
            <a:lvl1pPr marL="0" indent="0">
              <a:spcBef>
                <a:spcPts val="0"/>
              </a:spcBef>
              <a:spcAft>
                <a:spcPts val="0"/>
              </a:spcAft>
              <a:buFont typeface="Arial" panose="020B0604020202020204" pitchFamily="34" charset="0"/>
              <a:buNone/>
              <a:defRPr sz="2400" spc="0" baseline="0">
                <a:solidFill>
                  <a:schemeClr val="bg1"/>
                </a:solidFill>
                <a:latin typeface="+mn-lt"/>
              </a:defRPr>
            </a:lvl1pPr>
          </a:lstStyle>
          <a:p>
            <a:pPr lvl="0"/>
            <a:r>
              <a:rPr lang="en-US" dirty="0"/>
              <a:t>Content</a:t>
            </a:r>
          </a:p>
        </p:txBody>
      </p:sp>
      <p:grpSp>
        <p:nvGrpSpPr>
          <p:cNvPr id="2" name="Group 1">
            <a:extLst>
              <a:ext uri="{FF2B5EF4-FFF2-40B4-BE49-F238E27FC236}">
                <a16:creationId xmlns:a16="http://schemas.microsoft.com/office/drawing/2014/main" id="{07FF8A4A-A534-7618-A217-3B3D0EC0CD02}"/>
              </a:ext>
            </a:extLst>
          </p:cNvPr>
          <p:cNvGrpSpPr/>
          <p:nvPr userDrawn="1"/>
        </p:nvGrpSpPr>
        <p:grpSpPr>
          <a:xfrm flipV="1">
            <a:off x="-2" y="8089601"/>
            <a:ext cx="14634894" cy="143878"/>
            <a:chOff x="-2333824" y="6759341"/>
            <a:chExt cx="12195745" cy="98673"/>
          </a:xfrm>
        </p:grpSpPr>
        <p:sp>
          <p:nvSpPr>
            <p:cNvPr id="4" name="Trapezium 1">
              <a:extLst>
                <a:ext uri="{FF2B5EF4-FFF2-40B4-BE49-F238E27FC236}">
                  <a16:creationId xmlns:a16="http://schemas.microsoft.com/office/drawing/2014/main" id="{4E619417-31AB-C7F5-EF4D-9CC4FE285FAB}"/>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5" name="Trapezium 46">
              <a:extLst>
                <a:ext uri="{FF2B5EF4-FFF2-40B4-BE49-F238E27FC236}">
                  <a16:creationId xmlns:a16="http://schemas.microsoft.com/office/drawing/2014/main" id="{175989A8-5F58-A334-3C1C-43EE095DFD63}"/>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1" name="Trapezium 46">
              <a:extLst>
                <a:ext uri="{FF2B5EF4-FFF2-40B4-BE49-F238E27FC236}">
                  <a16:creationId xmlns:a16="http://schemas.microsoft.com/office/drawing/2014/main" id="{BB81072A-45E1-2364-6207-2E666CA071A0}"/>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12" name="TextBox 11">
            <a:extLst>
              <a:ext uri="{FF2B5EF4-FFF2-40B4-BE49-F238E27FC236}">
                <a16:creationId xmlns:a16="http://schemas.microsoft.com/office/drawing/2014/main" id="{99CF46CE-7C90-939B-13BA-B2F09161642E}"/>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3" name="Picture 12" descr="A white banner with a logo&#10;&#10;Description automatically generated">
            <a:extLst>
              <a:ext uri="{FF2B5EF4-FFF2-40B4-BE49-F238E27FC236}">
                <a16:creationId xmlns:a16="http://schemas.microsoft.com/office/drawing/2014/main" id="{7672CC42-E2FE-3940-3994-5D6AB6162E7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29215300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slide with blue Windows logo on white background">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5767473" y="3505403"/>
            <a:ext cx="3095455" cy="1218795"/>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8800" b="0" kern="1200" cap="none" spc="-60" baseline="0" dirty="0">
                <a:ln w="3175">
                  <a:noFill/>
                </a:ln>
                <a:solidFill>
                  <a:srgbClr val="FFC000"/>
                </a:solidFill>
                <a:effectLst/>
                <a:latin typeface="+mj-lt"/>
                <a:ea typeface="+mn-ea"/>
                <a:cs typeface="Segoe UI" pitchFamily="34" charset="0"/>
              </a:defRPr>
            </a:lvl1pPr>
          </a:lstStyle>
          <a:p>
            <a:r>
              <a:rPr lang="en-US" dirty="0"/>
              <a:t>Q &amp; A</a:t>
            </a:r>
          </a:p>
        </p:txBody>
      </p:sp>
      <p:grpSp>
        <p:nvGrpSpPr>
          <p:cNvPr id="2" name="Group 1">
            <a:extLst>
              <a:ext uri="{FF2B5EF4-FFF2-40B4-BE49-F238E27FC236}">
                <a16:creationId xmlns:a16="http://schemas.microsoft.com/office/drawing/2014/main" id="{7F0558D6-28A3-DDF6-54C7-BE35E7DEE1C7}"/>
              </a:ext>
            </a:extLst>
          </p:cNvPr>
          <p:cNvGrpSpPr/>
          <p:nvPr userDrawn="1"/>
        </p:nvGrpSpPr>
        <p:grpSpPr>
          <a:xfrm flipV="1">
            <a:off x="-2" y="8089601"/>
            <a:ext cx="14634894" cy="143878"/>
            <a:chOff x="-2333824" y="6759341"/>
            <a:chExt cx="12195745" cy="98673"/>
          </a:xfrm>
        </p:grpSpPr>
        <p:sp>
          <p:nvSpPr>
            <p:cNvPr id="3" name="Trapezium 1">
              <a:extLst>
                <a:ext uri="{FF2B5EF4-FFF2-40B4-BE49-F238E27FC236}">
                  <a16:creationId xmlns:a16="http://schemas.microsoft.com/office/drawing/2014/main" id="{22659BA2-EE20-D7BE-7332-ADE4E819C065}"/>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4" name="Trapezium 46">
              <a:extLst>
                <a:ext uri="{FF2B5EF4-FFF2-40B4-BE49-F238E27FC236}">
                  <a16:creationId xmlns:a16="http://schemas.microsoft.com/office/drawing/2014/main" id="{0E54FD5B-B43C-C0FC-6514-FE017FFF0851}"/>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1" name="Trapezium 46">
              <a:extLst>
                <a:ext uri="{FF2B5EF4-FFF2-40B4-BE49-F238E27FC236}">
                  <a16:creationId xmlns:a16="http://schemas.microsoft.com/office/drawing/2014/main" id="{2CFBC29F-491A-53F4-9DA5-B9ABBBB8B4BE}"/>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12" name="TextBox 11">
            <a:extLst>
              <a:ext uri="{FF2B5EF4-FFF2-40B4-BE49-F238E27FC236}">
                <a16:creationId xmlns:a16="http://schemas.microsoft.com/office/drawing/2014/main" id="{21494E00-82D2-2B85-F06D-77D097E72F91}"/>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3" name="Picture 12" descr="A white banner with a logo&#10;&#10;Description automatically generated">
            <a:extLst>
              <a:ext uri="{FF2B5EF4-FFF2-40B4-BE49-F238E27FC236}">
                <a16:creationId xmlns:a16="http://schemas.microsoft.com/office/drawing/2014/main" id="{C16745EC-8CC0-C9FF-32E2-D69604FE2AC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6958619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_Slide">
    <p:bg>
      <p:bgPr>
        <a:solidFill>
          <a:srgbClr val="FFFFFF"/>
        </a:solid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18EBB168-63DF-6A2A-FD0D-B25A6D720C17}"/>
              </a:ext>
            </a:extLst>
          </p:cNvPr>
          <p:cNvPicPr>
            <a:picLocks noChangeAspect="1"/>
          </p:cNvPicPr>
          <p:nvPr userDrawn="1"/>
        </p:nvPicPr>
        <p:blipFill>
          <a:blip r:embed="rId2"/>
          <a:stretch>
            <a:fillRect/>
          </a:stretch>
        </p:blipFill>
        <p:spPr>
          <a:xfrm>
            <a:off x="7634514" y="3595604"/>
            <a:ext cx="6995886" cy="4662401"/>
          </a:xfrm>
          <a:prstGeom prst="rect">
            <a:avLst/>
          </a:prstGeom>
        </p:spPr>
      </p:pic>
      <p:grpSp>
        <p:nvGrpSpPr>
          <p:cNvPr id="4" name="Black, white and grays">
            <a:extLst>
              <a:ext uri="{FF2B5EF4-FFF2-40B4-BE49-F238E27FC236}">
                <a16:creationId xmlns:a16="http://schemas.microsoft.com/office/drawing/2014/main" id="{99704C01-C0DA-C0E9-3DBD-4BCA42A3AF70}"/>
              </a:ext>
              <a:ext uri="{C183D7F6-B498-43B3-948B-1728B52AA6E4}">
                <adec:decorative xmlns:adec="http://schemas.microsoft.com/office/drawing/2017/decorative" val="1"/>
              </a:ext>
            </a:extLst>
          </p:cNvPr>
          <p:cNvGrpSpPr/>
          <p:nvPr userDrawn="1"/>
        </p:nvGrpSpPr>
        <p:grpSpPr>
          <a:xfrm>
            <a:off x="7273994" y="8354419"/>
            <a:ext cx="7352748" cy="848860"/>
            <a:chOff x="3079386" y="2596661"/>
            <a:chExt cx="7352748" cy="848860"/>
          </a:xfrm>
        </p:grpSpPr>
        <p:grpSp>
          <p:nvGrpSpPr>
            <p:cNvPr id="9" name="Groupe 1">
              <a:extLst>
                <a:ext uri="{FF2B5EF4-FFF2-40B4-BE49-F238E27FC236}">
                  <a16:creationId xmlns:a16="http://schemas.microsoft.com/office/drawing/2014/main" id="{430B5C7E-CECB-B0A5-CD18-FC8457DD5BE0}"/>
                </a:ext>
              </a:extLst>
            </p:cNvPr>
            <p:cNvGrpSpPr/>
            <p:nvPr userDrawn="1"/>
          </p:nvGrpSpPr>
          <p:grpSpPr>
            <a:xfrm rot="16200000">
              <a:off x="6550623" y="-435989"/>
              <a:ext cx="410273" cy="7352748"/>
              <a:chOff x="9487019" y="876852"/>
              <a:chExt cx="410273" cy="7352748"/>
            </a:xfrm>
          </p:grpSpPr>
          <p:sp>
            <p:nvSpPr>
              <p:cNvPr id="14" name="object 16">
                <a:extLst>
                  <a:ext uri="{FF2B5EF4-FFF2-40B4-BE49-F238E27FC236}">
                    <a16:creationId xmlns:a16="http://schemas.microsoft.com/office/drawing/2014/main" id="{432772CE-A798-CAB1-CA7C-7A1A6335A9DE}"/>
                  </a:ext>
                </a:extLst>
              </p:cNvPr>
              <p:cNvSpPr txBox="1"/>
              <p:nvPr/>
            </p:nvSpPr>
            <p:spPr>
              <a:xfrm rot="5400000">
                <a:off x="9078769" y="7411078"/>
                <a:ext cx="1226773" cy="410272"/>
              </a:xfrm>
              <a:prstGeom prst="rect">
                <a:avLst/>
              </a:prstGeom>
              <a:solidFill>
                <a:srgbClr val="F2F2F2"/>
              </a:solidFill>
              <a:ln w="6350">
                <a:solidFill>
                  <a:srgbClr val="E6E6E6"/>
                </a:solidFill>
              </a:ln>
            </p:spPr>
            <p:txBody>
              <a:bodyPr vert="horz" wrap="none" lIns="45720" tIns="27432" rIns="45720" bIns="27432" rtlCol="0" anchor="t" anchorCtr="0">
                <a:norm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mn-ea"/>
                    <a:cs typeface="Segoe UI" charset="0"/>
                  </a:rPr>
                  <a:t>Extra Light Gray</a:t>
                </a:r>
                <a:endParaRPr kumimoji="0" lang="cs-CZ" sz="840" b="1" i="0" u="none" strike="noStrike" kern="1200" cap="none" spc="0" normalizeH="0" baseline="0" noProof="0" dirty="0">
                  <a:ln>
                    <a:noFill/>
                  </a:ln>
                  <a:solidFill>
                    <a:srgbClr val="000000"/>
                  </a:solidFill>
                  <a:effectLst/>
                  <a:uLnTx/>
                  <a:uFillTx/>
                  <a:latin typeface="Segoe UI" charset="0"/>
                  <a:ea typeface="+mn-ea"/>
                  <a:cs typeface="Segoe UI" charset="0"/>
                </a:endParaRP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R2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G2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B2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5" name="object 15">
                <a:extLst>
                  <a:ext uri="{FF2B5EF4-FFF2-40B4-BE49-F238E27FC236}">
                    <a16:creationId xmlns:a16="http://schemas.microsoft.com/office/drawing/2014/main" id="{50D10AE0-CB4B-20C2-4DC9-3E7E58E2CC9E}"/>
                  </a:ext>
                </a:extLst>
              </p:cNvPr>
              <p:cNvSpPr txBox="1"/>
              <p:nvPr/>
            </p:nvSpPr>
            <p:spPr>
              <a:xfrm rot="5400000">
                <a:off x="9078769" y="6188384"/>
                <a:ext cx="1226773" cy="410272"/>
              </a:xfrm>
              <a:prstGeom prst="rect">
                <a:avLst/>
              </a:prstGeom>
              <a:solidFill>
                <a:srgbClr val="E6E6E6"/>
              </a:solidFill>
              <a:ln w="3175">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Light</a:t>
                </a: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 </a:t>
                </a: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R230 G230 B230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6" name="object 14">
                <a:extLst>
                  <a:ext uri="{FF2B5EF4-FFF2-40B4-BE49-F238E27FC236}">
                    <a16:creationId xmlns:a16="http://schemas.microsoft.com/office/drawing/2014/main" id="{C2F68B9A-B1AF-885C-BB9A-027970395D83}"/>
                  </a:ext>
                </a:extLst>
              </p:cNvPr>
              <p:cNvSpPr txBox="1"/>
              <p:nvPr/>
            </p:nvSpPr>
            <p:spPr>
              <a:xfrm rot="5400000">
                <a:off x="9078769" y="4961612"/>
                <a:ext cx="1226773" cy="410272"/>
              </a:xfrm>
              <a:prstGeom prst="rect">
                <a:avLst/>
              </a:prstGeom>
              <a:solidFill>
                <a:srgbClr val="D2D2D2"/>
              </a:solidFill>
              <a:ln w="6350">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R210 G210 B210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7" name="object 19">
                <a:extLst>
                  <a:ext uri="{FF2B5EF4-FFF2-40B4-BE49-F238E27FC236}">
                    <a16:creationId xmlns:a16="http://schemas.microsoft.com/office/drawing/2014/main" id="{C4D138CF-4E12-9661-8C12-532A3B8C5478}"/>
                  </a:ext>
                </a:extLst>
              </p:cNvPr>
              <p:cNvSpPr txBox="1"/>
              <p:nvPr/>
            </p:nvSpPr>
            <p:spPr>
              <a:xfrm rot="5400000">
                <a:off x="9078768" y="3738918"/>
                <a:ext cx="1226773" cy="410272"/>
              </a:xfrm>
              <a:prstGeom prst="rect">
                <a:avLst/>
              </a:prstGeom>
              <a:solidFill>
                <a:srgbClr val="737373"/>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Mid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 </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R115 G115 B115</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 name="object 22">
                <a:extLst>
                  <a:ext uri="{FF2B5EF4-FFF2-40B4-BE49-F238E27FC236}">
                    <a16:creationId xmlns:a16="http://schemas.microsoft.com/office/drawing/2014/main" id="{B1896FBE-4A5B-9A88-A066-D52AFA4006AB}"/>
                  </a:ext>
                </a:extLst>
              </p:cNvPr>
              <p:cNvSpPr txBox="1"/>
              <p:nvPr/>
            </p:nvSpPr>
            <p:spPr>
              <a:xfrm rot="5400000">
                <a:off x="9078768" y="2511876"/>
                <a:ext cx="1226773" cy="410272"/>
              </a:xfrm>
              <a:prstGeom prst="rect">
                <a:avLst/>
              </a:prstGeom>
              <a:solidFill>
                <a:srgbClr val="505050"/>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G</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B</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20" name="object 22">
                <a:extLst>
                  <a:ext uri="{FF2B5EF4-FFF2-40B4-BE49-F238E27FC236}">
                    <a16:creationId xmlns:a16="http://schemas.microsoft.com/office/drawing/2014/main" id="{C0114C3A-1B1A-BD45-982D-47B42B6E4DA1}"/>
                  </a:ext>
                </a:extLst>
              </p:cNvPr>
              <p:cNvSpPr txBox="1"/>
              <p:nvPr/>
            </p:nvSpPr>
            <p:spPr>
              <a:xfrm rot="5400000">
                <a:off x="9078768" y="1285103"/>
                <a:ext cx="1226773" cy="410272"/>
              </a:xfrm>
              <a:prstGeom prst="rect">
                <a:avLst/>
              </a:prstGeom>
              <a:solidFill>
                <a:srgbClr val="2F2F2F"/>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Extra </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t>
                </a:r>
                <a:r>
                  <a:rPr kumimoji="0" lang="en-US"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ar</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k</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R47 G47 B47</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sp>
          <p:nvSpPr>
            <p:cNvPr id="10" name="object 16">
              <a:extLst>
                <a:ext uri="{FF2B5EF4-FFF2-40B4-BE49-F238E27FC236}">
                  <a16:creationId xmlns:a16="http://schemas.microsoft.com/office/drawing/2014/main" id="{78F613FE-E45F-3AB9-30A8-464D9A284832}"/>
                </a:ext>
              </a:extLst>
            </p:cNvPr>
            <p:cNvSpPr txBox="1"/>
            <p:nvPr/>
          </p:nvSpPr>
          <p:spPr>
            <a:xfrm>
              <a:off x="6755896" y="2596661"/>
              <a:ext cx="3676238" cy="438133"/>
            </a:xfrm>
            <a:prstGeom prst="rect">
              <a:avLst/>
            </a:prstGeom>
            <a:solidFill>
              <a:srgbClr val="FFFFFF"/>
            </a:solidFill>
            <a:ln w="6350">
              <a:solidFill>
                <a:schemeClr val="bg1">
                  <a:lumMod val="85000"/>
                </a:schemeClr>
              </a:solidFill>
            </a:ln>
          </p:spPr>
          <p:txBody>
            <a:bodyPr vert="horz" wrap="none" lIns="0" tIns="27432" rIns="45720" bIns="27432" rtlCol="0" anchor="t" anchorCtr="0">
              <a:normAutofit/>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White</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G255 B255</a:t>
              </a: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3" name="object 25">
              <a:extLst>
                <a:ext uri="{FF2B5EF4-FFF2-40B4-BE49-F238E27FC236}">
                  <a16:creationId xmlns:a16="http://schemas.microsoft.com/office/drawing/2014/main" id="{9E329F23-2EEB-21CF-6293-873AF0A53D08}"/>
                </a:ext>
              </a:extLst>
            </p:cNvPr>
            <p:cNvSpPr txBox="1"/>
            <p:nvPr/>
          </p:nvSpPr>
          <p:spPr>
            <a:xfrm>
              <a:off x="3079387" y="2597115"/>
              <a:ext cx="3693962" cy="438133"/>
            </a:xfrm>
            <a:prstGeom prst="rect">
              <a:avLst/>
            </a:prstGeom>
            <a:solidFill>
              <a:srgbClr val="000000"/>
            </a:solidFill>
          </p:spPr>
          <p:txBody>
            <a:bodyPr vert="horz" wrap="none" lIns="0" tIns="27432" rIns="45720" bIns="27432" rtlCol="0">
              <a:noAutofit/>
            </a:bodyPr>
            <a:lstStyle/>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Rich Black</a:t>
              </a:r>
              <a:endPar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G0 B0</a:t>
              </a:r>
            </a:p>
            <a:p>
              <a:pPr marL="106675" marR="0" lvl="0" indent="0" algn="l" defTabSz="914364" rtl="0" eaLnBrk="1" fontAlgn="auto" latinLnBrk="0" hangingPunct="1">
                <a:lnSpc>
                  <a:spcPct val="11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br>
                <a:rPr kumimoji="0" lang="en-US" sz="840" b="0" i="0" u="none" strike="noStrike" kern="1200" cap="none" spc="0" normalizeH="0" baseline="0" noProof="0" dirty="0">
                  <a:ln>
                    <a:noFill/>
                  </a:ln>
                  <a:solidFill>
                    <a:srgbClr val="FFFFFF"/>
                  </a:solidFill>
                  <a:effectLst/>
                  <a:highlight>
                    <a:srgbClr val="FF0000"/>
                  </a:highlight>
                  <a:uLnTx/>
                  <a:uFillTx/>
                  <a:latin typeface="Segoe UI" panose="020B0502040204020203" pitchFamily="34" charset="0"/>
                  <a:ea typeface="+mn-ea"/>
                  <a:cs typeface="Segoe UI" panose="020B0502040204020203" pitchFamily="34" charset="0"/>
                </a:rPr>
              </a:br>
              <a:endParaRPr kumimoji="0" lang="mr-IN" sz="840" b="0" i="0" u="none" strike="noStrike" kern="1200" cap="none" spc="0" normalizeH="0" baseline="0" noProof="0" dirty="0">
                <a:ln>
                  <a:noFill/>
                </a:ln>
                <a:solidFill>
                  <a:prstClr val="black"/>
                </a:solidFill>
                <a:effectLst/>
                <a:highlight>
                  <a:srgbClr val="FF0000"/>
                </a:highlight>
                <a:uLnTx/>
                <a:uFillTx/>
                <a:latin typeface="Segoe UI" panose="020B0502040204020203" pitchFamily="34" charset="0"/>
                <a:ea typeface="+mn-ea"/>
                <a:cs typeface="Segoe UI" panose="020B0502040204020203" pitchFamily="34" charset="0"/>
              </a:endParaRPr>
            </a:p>
          </p:txBody>
        </p:sp>
      </p:grpSp>
      <p:grpSp>
        <p:nvGrpSpPr>
          <p:cNvPr id="22" name="Purple theme">
            <a:extLst>
              <a:ext uri="{FF2B5EF4-FFF2-40B4-BE49-F238E27FC236}">
                <a16:creationId xmlns:a16="http://schemas.microsoft.com/office/drawing/2014/main" id="{5E6886BC-02F4-0BD2-3779-A18573F336A3}"/>
              </a:ext>
              <a:ext uri="{C183D7F6-B498-43B3-948B-1728B52AA6E4}">
                <adec:decorative xmlns:adec="http://schemas.microsoft.com/office/drawing/2017/decorative" val="1"/>
              </a:ext>
            </a:extLst>
          </p:cNvPr>
          <p:cNvGrpSpPr/>
          <p:nvPr userDrawn="1"/>
        </p:nvGrpSpPr>
        <p:grpSpPr>
          <a:xfrm rot="16200000">
            <a:off x="16046012" y="6954850"/>
            <a:ext cx="1322716" cy="1226783"/>
            <a:chOff x="4187065" y="7008141"/>
            <a:chExt cx="1322716" cy="1226783"/>
          </a:xfrm>
        </p:grpSpPr>
        <p:sp>
          <p:nvSpPr>
            <p:cNvPr id="23" name="object 94">
              <a:extLst>
                <a:ext uri="{FF2B5EF4-FFF2-40B4-BE49-F238E27FC236}">
                  <a16:creationId xmlns:a16="http://schemas.microsoft.com/office/drawing/2014/main" id="{C62F4895-06C0-5779-1267-37F721C6D4B1}"/>
                </a:ext>
              </a:extLst>
            </p:cNvPr>
            <p:cNvSpPr/>
            <p:nvPr/>
          </p:nvSpPr>
          <p:spPr>
            <a:xfrm rot="5400000">
              <a:off x="4348446" y="7358647"/>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8661C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Purple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R134 G97 B197</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24" name="object 96">
              <a:extLst>
                <a:ext uri="{FF2B5EF4-FFF2-40B4-BE49-F238E27FC236}">
                  <a16:creationId xmlns:a16="http://schemas.microsoft.com/office/drawing/2014/main" id="{04E525BB-F48A-84DD-B8AB-0C37FA673ED0}"/>
                </a:ext>
              </a:extLst>
            </p:cNvPr>
            <p:cNvSpPr/>
            <p:nvPr/>
          </p:nvSpPr>
          <p:spPr>
            <a:xfrm rot="5400000">
              <a:off x="3836559" y="7358647"/>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B2E58"/>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R59 G46 B88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25" name="object 95">
              <a:extLst>
                <a:ext uri="{FF2B5EF4-FFF2-40B4-BE49-F238E27FC236}">
                  <a16:creationId xmlns:a16="http://schemas.microsoft.com/office/drawing/2014/main" id="{B3F0FEA4-2EA6-CB74-0F86-B48D455AB07F}"/>
                </a:ext>
              </a:extLst>
            </p:cNvPr>
            <p:cNvSpPr/>
            <p:nvPr/>
          </p:nvSpPr>
          <p:spPr>
            <a:xfrm rot="5400000">
              <a:off x="4746146" y="7471280"/>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D59DFF"/>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R213 G157 B255</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26" name="object 55">
              <a:extLst>
                <a:ext uri="{FF2B5EF4-FFF2-40B4-BE49-F238E27FC236}">
                  <a16:creationId xmlns:a16="http://schemas.microsoft.com/office/drawing/2014/main" id="{33743595-2E62-2509-6503-C252F6FC9590}"/>
                </a:ext>
              </a:extLst>
            </p:cNvPr>
            <p:cNvSpPr/>
            <p:nvPr/>
          </p:nvSpPr>
          <p:spPr>
            <a:xfrm rot="5400000">
              <a:off x="4821404" y="783608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27" name="object 55">
              <a:extLst>
                <a:ext uri="{FF2B5EF4-FFF2-40B4-BE49-F238E27FC236}">
                  <a16:creationId xmlns:a16="http://schemas.microsoft.com/office/drawing/2014/main" id="{B617390C-0AF7-602C-7991-A3A065DA1915}"/>
                </a:ext>
              </a:extLst>
            </p:cNvPr>
            <p:cNvSpPr/>
            <p:nvPr/>
          </p:nvSpPr>
          <p:spPr>
            <a:xfrm rot="5400000">
              <a:off x="4321639" y="783609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D59D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28" name="Teal theme">
            <a:extLst>
              <a:ext uri="{FF2B5EF4-FFF2-40B4-BE49-F238E27FC236}">
                <a16:creationId xmlns:a16="http://schemas.microsoft.com/office/drawing/2014/main" id="{79284ED7-FD43-D954-CA3F-A9EBA425EE16}"/>
              </a:ext>
              <a:ext uri="{C183D7F6-B498-43B3-948B-1728B52AA6E4}">
                <adec:decorative xmlns:adec="http://schemas.microsoft.com/office/drawing/2017/decorative" val="1"/>
              </a:ext>
            </a:extLst>
          </p:cNvPr>
          <p:cNvGrpSpPr/>
          <p:nvPr userDrawn="1"/>
        </p:nvGrpSpPr>
        <p:grpSpPr>
          <a:xfrm rot="16200000">
            <a:off x="16050391" y="5573694"/>
            <a:ext cx="1322713" cy="1226774"/>
            <a:chOff x="4187065" y="4558674"/>
            <a:chExt cx="1322713" cy="1226774"/>
          </a:xfrm>
        </p:grpSpPr>
        <p:sp>
          <p:nvSpPr>
            <p:cNvPr id="29" name="object 74">
              <a:extLst>
                <a:ext uri="{FF2B5EF4-FFF2-40B4-BE49-F238E27FC236}">
                  <a16:creationId xmlns:a16="http://schemas.microsoft.com/office/drawing/2014/main" id="{F6654560-2ECE-24F7-1D67-4E4892587D72}"/>
                </a:ext>
              </a:extLst>
            </p:cNvPr>
            <p:cNvSpPr/>
            <p:nvPr/>
          </p:nvSpPr>
          <p:spPr>
            <a:xfrm rot="5400000">
              <a:off x="4348446" y="4909180"/>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857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Teal</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G133 B117</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0" name="object 76">
              <a:extLst>
                <a:ext uri="{FF2B5EF4-FFF2-40B4-BE49-F238E27FC236}">
                  <a16:creationId xmlns:a16="http://schemas.microsoft.com/office/drawing/2014/main" id="{D91F7EA3-5882-D12D-A3C0-AAF5C13A3849}"/>
                </a:ext>
              </a:extLst>
            </p:cNvPr>
            <p:cNvSpPr/>
            <p:nvPr/>
          </p:nvSpPr>
          <p:spPr>
            <a:xfrm rot="5400000">
              <a:off x="3836559" y="4909180"/>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74B47"/>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Teal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R39 G75 B71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1" name="object 75">
              <a:extLst>
                <a:ext uri="{FF2B5EF4-FFF2-40B4-BE49-F238E27FC236}">
                  <a16:creationId xmlns:a16="http://schemas.microsoft.com/office/drawing/2014/main" id="{A80601C0-15E7-30EB-C53C-32D83FE4CBC1}"/>
                </a:ext>
              </a:extLst>
            </p:cNvPr>
            <p:cNvSpPr/>
            <p:nvPr/>
          </p:nvSpPr>
          <p:spPr>
            <a:xfrm rot="5400000">
              <a:off x="4746143" y="502181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0E5D0"/>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Teal</a:t>
              </a: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R48 G229 B208</a:t>
              </a: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32" name="object 55">
              <a:extLst>
                <a:ext uri="{FF2B5EF4-FFF2-40B4-BE49-F238E27FC236}">
                  <a16:creationId xmlns:a16="http://schemas.microsoft.com/office/drawing/2014/main" id="{8BF4647C-97FC-A77F-A188-F011E7E6BC35}"/>
                </a:ext>
              </a:extLst>
            </p:cNvPr>
            <p:cNvSpPr/>
            <p:nvPr/>
          </p:nvSpPr>
          <p:spPr>
            <a:xfrm rot="5400000">
              <a:off x="4821404" y="538224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33" name="object 55">
              <a:extLst>
                <a:ext uri="{FF2B5EF4-FFF2-40B4-BE49-F238E27FC236}">
                  <a16:creationId xmlns:a16="http://schemas.microsoft.com/office/drawing/2014/main" id="{7D24A4E7-F198-E438-9EAF-6D21BE65F494}"/>
                </a:ext>
              </a:extLst>
            </p:cNvPr>
            <p:cNvSpPr/>
            <p:nvPr/>
          </p:nvSpPr>
          <p:spPr>
            <a:xfrm rot="5400000">
              <a:off x="4321637" y="5382251"/>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30E5D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4" name="Green theme">
            <a:extLst>
              <a:ext uri="{FF2B5EF4-FFF2-40B4-BE49-F238E27FC236}">
                <a16:creationId xmlns:a16="http://schemas.microsoft.com/office/drawing/2014/main" id="{FDFA308B-8551-4AAA-21A2-2E6C6AA1D0BA}"/>
              </a:ext>
              <a:ext uri="{C183D7F6-B498-43B3-948B-1728B52AA6E4}">
                <adec:decorative xmlns:adec="http://schemas.microsoft.com/office/drawing/2017/decorative" val="1"/>
              </a:ext>
            </a:extLst>
          </p:cNvPr>
          <p:cNvGrpSpPr/>
          <p:nvPr userDrawn="1"/>
        </p:nvGrpSpPr>
        <p:grpSpPr>
          <a:xfrm rot="16200000">
            <a:off x="16050097" y="4195174"/>
            <a:ext cx="1322714" cy="1226773"/>
            <a:chOff x="4187065" y="3335980"/>
            <a:chExt cx="1322714" cy="1226773"/>
          </a:xfrm>
        </p:grpSpPr>
        <p:sp>
          <p:nvSpPr>
            <p:cNvPr id="35" name="object 34">
              <a:extLst>
                <a:ext uri="{FF2B5EF4-FFF2-40B4-BE49-F238E27FC236}">
                  <a16:creationId xmlns:a16="http://schemas.microsoft.com/office/drawing/2014/main" id="{B69B23CF-53BA-F543-8288-B99B95A70087}"/>
                </a:ext>
              </a:extLst>
            </p:cNvPr>
            <p:cNvSpPr/>
            <p:nvPr/>
          </p:nvSpPr>
          <p:spPr>
            <a:xfrm rot="5400000">
              <a:off x="4348446" y="3686486"/>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107C1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Green</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R16 G124 B16</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6" name="object 36">
              <a:extLst>
                <a:ext uri="{FF2B5EF4-FFF2-40B4-BE49-F238E27FC236}">
                  <a16:creationId xmlns:a16="http://schemas.microsoft.com/office/drawing/2014/main" id="{0DBCD24C-C832-9400-F48A-C8ACF206B550}"/>
                </a:ext>
              </a:extLst>
            </p:cNvPr>
            <p:cNvSpPr/>
            <p:nvPr/>
          </p:nvSpPr>
          <p:spPr>
            <a:xfrm rot="5400000">
              <a:off x="3836559" y="3686486"/>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5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 G75 B22</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37" name="object 35">
              <a:extLst>
                <a:ext uri="{FF2B5EF4-FFF2-40B4-BE49-F238E27FC236}">
                  <a16:creationId xmlns:a16="http://schemas.microsoft.com/office/drawing/2014/main" id="{F8D6E807-FB33-88BA-D495-662CE13019A6}"/>
                </a:ext>
              </a:extLst>
            </p:cNvPr>
            <p:cNvSpPr/>
            <p:nvPr/>
          </p:nvSpPr>
          <p:spPr>
            <a:xfrm rot="5400000">
              <a:off x="4746144" y="3799119"/>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9BF00B"/>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R155 G240 B11</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38" name="object 55">
              <a:extLst>
                <a:ext uri="{FF2B5EF4-FFF2-40B4-BE49-F238E27FC236}">
                  <a16:creationId xmlns:a16="http://schemas.microsoft.com/office/drawing/2014/main" id="{2E80A52F-BA0A-6AAD-453F-0A033B0B3470}"/>
                </a:ext>
              </a:extLst>
            </p:cNvPr>
            <p:cNvSpPr/>
            <p:nvPr/>
          </p:nvSpPr>
          <p:spPr>
            <a:xfrm rot="5400000">
              <a:off x="4821404" y="416365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sp>
          <p:nvSpPr>
            <p:cNvPr id="39" name="object 55">
              <a:extLst>
                <a:ext uri="{FF2B5EF4-FFF2-40B4-BE49-F238E27FC236}">
                  <a16:creationId xmlns:a16="http://schemas.microsoft.com/office/drawing/2014/main" id="{F4A51BD8-D010-4A45-F6D3-5549F419DB9D}"/>
                </a:ext>
              </a:extLst>
            </p:cNvPr>
            <p:cNvSpPr/>
            <p:nvPr/>
          </p:nvSpPr>
          <p:spPr>
            <a:xfrm rot="5400000">
              <a:off x="4321641" y="41636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9BF00B"/>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40" name="Yellow theme">
            <a:extLst>
              <a:ext uri="{FF2B5EF4-FFF2-40B4-BE49-F238E27FC236}">
                <a16:creationId xmlns:a16="http://schemas.microsoft.com/office/drawing/2014/main" id="{DB9A976A-C091-33CA-0F69-E39346C693DA}"/>
              </a:ext>
              <a:ext uri="{C183D7F6-B498-43B3-948B-1728B52AA6E4}">
                <adec:decorative xmlns:adec="http://schemas.microsoft.com/office/drawing/2017/decorative" val="1"/>
              </a:ext>
            </a:extLst>
          </p:cNvPr>
          <p:cNvGrpSpPr/>
          <p:nvPr userDrawn="1"/>
        </p:nvGrpSpPr>
        <p:grpSpPr>
          <a:xfrm rot="16200000">
            <a:off x="16054601" y="2817769"/>
            <a:ext cx="1322715" cy="1227043"/>
            <a:chOff x="4187065" y="2108938"/>
            <a:chExt cx="1322715" cy="1227043"/>
          </a:xfrm>
        </p:grpSpPr>
        <p:sp>
          <p:nvSpPr>
            <p:cNvPr id="41" name="object 54">
              <a:extLst>
                <a:ext uri="{FF2B5EF4-FFF2-40B4-BE49-F238E27FC236}">
                  <a16:creationId xmlns:a16="http://schemas.microsoft.com/office/drawing/2014/main" id="{1A0E9964-5B62-E561-E593-0CEF891A60BE}"/>
                </a:ext>
              </a:extLst>
            </p:cNvPr>
            <p:cNvSpPr/>
            <p:nvPr/>
          </p:nvSpPr>
          <p:spPr>
            <a:xfrm rot="5400000">
              <a:off x="4348446" y="2459445"/>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FFB90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black"/>
                  </a:solidFill>
                  <a:effectLst/>
                  <a:uLnTx/>
                  <a:uFillTx/>
                  <a:latin typeface="Segoe UI" charset="0"/>
                  <a:ea typeface="Segoe UI" charset="0"/>
                  <a:cs typeface="Segoe UI" charset="0"/>
                </a:rPr>
                <a:t>Yellow</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R255 G185 B0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42" name="object 56">
              <a:extLst>
                <a:ext uri="{FF2B5EF4-FFF2-40B4-BE49-F238E27FC236}">
                  <a16:creationId xmlns:a16="http://schemas.microsoft.com/office/drawing/2014/main" id="{2161F09E-E3C2-6B2D-7CC3-DA40DE5C138F}"/>
                </a:ext>
              </a:extLst>
            </p:cNvPr>
            <p:cNvSpPr/>
            <p:nvPr/>
          </p:nvSpPr>
          <p:spPr>
            <a:xfrm rot="5400000">
              <a:off x="3836559" y="2459445"/>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A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white"/>
                  </a:solidFill>
                  <a:effectLst/>
                  <a:uLnTx/>
                  <a:uFillTx/>
                  <a:latin typeface="Segoe UI" charset="0"/>
                  <a:ea typeface="Segoe UI" charset="0"/>
                  <a:cs typeface="Segoe UI" charset="0"/>
                </a:rPr>
                <a:t>Dark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R106 G75 B22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43" name="object 55">
              <a:extLst>
                <a:ext uri="{FF2B5EF4-FFF2-40B4-BE49-F238E27FC236}">
                  <a16:creationId xmlns:a16="http://schemas.microsoft.com/office/drawing/2014/main" id="{E698B8D1-8E1A-E6BC-15D0-F8095A7BE52C}"/>
                </a:ext>
              </a:extLst>
            </p:cNvPr>
            <p:cNvSpPr/>
            <p:nvPr/>
          </p:nvSpPr>
          <p:spPr>
            <a:xfrm rot="5400000">
              <a:off x="4746145" y="2572077"/>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EF000"/>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R254 G240 B0</a:t>
              </a:r>
            </a:p>
          </p:txBody>
        </p:sp>
        <p:sp>
          <p:nvSpPr>
            <p:cNvPr id="44" name="object 55">
              <a:extLst>
                <a:ext uri="{FF2B5EF4-FFF2-40B4-BE49-F238E27FC236}">
                  <a16:creationId xmlns:a16="http://schemas.microsoft.com/office/drawing/2014/main" id="{6FFA3210-42C5-9C60-B4E2-85CE121B7F8A}"/>
                </a:ext>
              </a:extLst>
            </p:cNvPr>
            <p:cNvSpPr/>
            <p:nvPr/>
          </p:nvSpPr>
          <p:spPr>
            <a:xfrm rot="5400000">
              <a:off x="4819443"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45" name="object 55">
              <a:extLst>
                <a:ext uri="{FF2B5EF4-FFF2-40B4-BE49-F238E27FC236}">
                  <a16:creationId xmlns:a16="http://schemas.microsoft.com/office/drawing/2014/main" id="{DAA2F64A-7C30-74E8-2958-5F603F14D140}"/>
                </a:ext>
              </a:extLst>
            </p:cNvPr>
            <p:cNvSpPr/>
            <p:nvPr/>
          </p:nvSpPr>
          <p:spPr>
            <a:xfrm rot="5400000">
              <a:off x="4319681"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EF00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grpSp>
        <p:nvGrpSpPr>
          <p:cNvPr id="46" name="Orange theme">
            <a:extLst>
              <a:ext uri="{FF2B5EF4-FFF2-40B4-BE49-F238E27FC236}">
                <a16:creationId xmlns:a16="http://schemas.microsoft.com/office/drawing/2014/main" id="{A6279C36-BAF1-C3EF-42D9-2A51C823FDEF}"/>
              </a:ext>
              <a:ext uri="{C183D7F6-B498-43B3-948B-1728B52AA6E4}">
                <adec:decorative xmlns:adec="http://schemas.microsoft.com/office/drawing/2017/decorative" val="1"/>
              </a:ext>
            </a:extLst>
          </p:cNvPr>
          <p:cNvGrpSpPr/>
          <p:nvPr userDrawn="1"/>
        </p:nvGrpSpPr>
        <p:grpSpPr>
          <a:xfrm rot="16200000">
            <a:off x="16052561" y="1433179"/>
            <a:ext cx="1322717" cy="1231121"/>
            <a:chOff x="4187065" y="882165"/>
            <a:chExt cx="1322717" cy="1231121"/>
          </a:xfrm>
        </p:grpSpPr>
        <p:sp>
          <p:nvSpPr>
            <p:cNvPr id="47" name="object 54">
              <a:extLst>
                <a:ext uri="{FF2B5EF4-FFF2-40B4-BE49-F238E27FC236}">
                  <a16:creationId xmlns:a16="http://schemas.microsoft.com/office/drawing/2014/main" id="{6C4762BB-0808-964E-17CA-C9F0D6E7E82D}"/>
                </a:ext>
              </a:extLst>
            </p:cNvPr>
            <p:cNvSpPr/>
            <p:nvPr/>
          </p:nvSpPr>
          <p:spPr>
            <a:xfrm rot="5400000">
              <a:off x="4348446" y="1232672"/>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D83B01"/>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Orange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R216 G59 B1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48" name="object 56">
              <a:extLst>
                <a:ext uri="{FF2B5EF4-FFF2-40B4-BE49-F238E27FC236}">
                  <a16:creationId xmlns:a16="http://schemas.microsoft.com/office/drawing/2014/main" id="{652DFCD6-A888-DB99-3BEB-2AAB6BA776D3}"/>
                </a:ext>
              </a:extLst>
            </p:cNvPr>
            <p:cNvSpPr/>
            <p:nvPr/>
          </p:nvSpPr>
          <p:spPr>
            <a:xfrm rot="5400000">
              <a:off x="3836559" y="1232672"/>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B2929"/>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R107 G41 B41</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49" name="object 55">
              <a:extLst>
                <a:ext uri="{FF2B5EF4-FFF2-40B4-BE49-F238E27FC236}">
                  <a16:creationId xmlns:a16="http://schemas.microsoft.com/office/drawing/2014/main" id="{021481EE-8852-D5C8-E0D9-0D0C8FD4B4F2}"/>
                </a:ext>
              </a:extLst>
            </p:cNvPr>
            <p:cNvSpPr/>
            <p:nvPr/>
          </p:nvSpPr>
          <p:spPr>
            <a:xfrm rot="5400000">
              <a:off x="4746147" y="1345304"/>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F9349"/>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G147 B73</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1F"/>
                </a:solidFill>
                <a:effectLst/>
                <a:uLnTx/>
                <a:uFillTx/>
                <a:latin typeface="Segoe UI" panose="020B0502040204020203" pitchFamily="34" charset="0"/>
                <a:ea typeface="+mn-ea"/>
                <a:cs typeface="Segoe UI" panose="020B0502040204020203" pitchFamily="34" charset="0"/>
              </a:endParaRPr>
            </a:p>
          </p:txBody>
        </p:sp>
        <p:sp>
          <p:nvSpPr>
            <p:cNvPr id="50" name="object 55">
              <a:extLst>
                <a:ext uri="{FF2B5EF4-FFF2-40B4-BE49-F238E27FC236}">
                  <a16:creationId xmlns:a16="http://schemas.microsoft.com/office/drawing/2014/main" id="{2874F3E1-BD83-E273-C08C-8048DE955D93}"/>
                </a:ext>
              </a:extLst>
            </p:cNvPr>
            <p:cNvSpPr/>
            <p:nvPr/>
          </p:nvSpPr>
          <p:spPr>
            <a:xfrm rot="5400000">
              <a:off x="4821404"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51" name="object 55">
              <a:extLst>
                <a:ext uri="{FF2B5EF4-FFF2-40B4-BE49-F238E27FC236}">
                  <a16:creationId xmlns:a16="http://schemas.microsoft.com/office/drawing/2014/main" id="{260B64F8-0420-8983-667F-BC7EA4052182}"/>
                </a:ext>
              </a:extLst>
            </p:cNvPr>
            <p:cNvSpPr/>
            <p:nvPr/>
          </p:nvSpPr>
          <p:spPr>
            <a:xfrm rot="5400000">
              <a:off x="4321643"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9349"/>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sp>
        <p:nvSpPr>
          <p:cNvPr id="52" name="Other colors title">
            <a:extLst>
              <a:ext uri="{FF2B5EF4-FFF2-40B4-BE49-F238E27FC236}">
                <a16:creationId xmlns:a16="http://schemas.microsoft.com/office/drawing/2014/main" id="{05AA5A45-891A-7D5F-7762-E508B6940B4F}"/>
              </a:ext>
              <a:ext uri="{C183D7F6-B498-43B3-948B-1728B52AA6E4}">
                <adec:decorative xmlns:adec="http://schemas.microsoft.com/office/drawing/2017/decorative" val="1"/>
              </a:ext>
            </a:extLst>
          </p:cNvPr>
          <p:cNvSpPr txBox="1"/>
          <p:nvPr userDrawn="1"/>
        </p:nvSpPr>
        <p:spPr>
          <a:xfrm>
            <a:off x="16093838" y="1125254"/>
            <a:ext cx="721351" cy="153888"/>
          </a:xfrm>
          <a:prstGeom prst="rect">
            <a:avLst/>
          </a:prstGeom>
          <a:noFill/>
        </p:spPr>
        <p:txBody>
          <a:bodyPr wrap="none" lIns="0" tIns="0" rIns="0" bIns="0" rtlCol="0">
            <a:spAutoFit/>
          </a:bodyPr>
          <a:lstStyle/>
          <a:p>
            <a:pPr algn="l"/>
            <a:r>
              <a:rPr lang="en-US" sz="1000" dirty="0">
                <a:solidFill>
                  <a:srgbClr val="505050"/>
                </a:solidFill>
                <a:latin typeface="+mj-lt"/>
              </a:rPr>
              <a:t>Other colors</a:t>
            </a:r>
          </a:p>
        </p:txBody>
      </p:sp>
      <p:grpSp>
        <p:nvGrpSpPr>
          <p:cNvPr id="53" name="Blue theme">
            <a:extLst>
              <a:ext uri="{FF2B5EF4-FFF2-40B4-BE49-F238E27FC236}">
                <a16:creationId xmlns:a16="http://schemas.microsoft.com/office/drawing/2014/main" id="{DADE13C6-DC20-B365-3C45-203F2A21C784}"/>
              </a:ext>
              <a:ext uri="{C183D7F6-B498-43B3-948B-1728B52AA6E4}">
                <adec:decorative xmlns:adec="http://schemas.microsoft.com/office/drawing/2017/decorative" val="1"/>
              </a:ext>
            </a:extLst>
          </p:cNvPr>
          <p:cNvGrpSpPr/>
          <p:nvPr userDrawn="1"/>
        </p:nvGrpSpPr>
        <p:grpSpPr>
          <a:xfrm rot="16200000">
            <a:off x="14845686" y="1288758"/>
            <a:ext cx="1037648" cy="1231412"/>
            <a:chOff x="9966767" y="5780133"/>
            <a:chExt cx="1037648" cy="1231412"/>
          </a:xfrm>
        </p:grpSpPr>
        <p:sp>
          <p:nvSpPr>
            <p:cNvPr id="54" name="object 74">
              <a:extLst>
                <a:ext uri="{FF2B5EF4-FFF2-40B4-BE49-F238E27FC236}">
                  <a16:creationId xmlns:a16="http://schemas.microsoft.com/office/drawing/2014/main" id="{A75B6C4A-7444-62BA-4896-0E437B971911}"/>
                </a:ext>
              </a:extLst>
            </p:cNvPr>
            <p:cNvSpPr/>
            <p:nvPr/>
          </p:nvSpPr>
          <p:spPr>
            <a:xfrm rot="5400000">
              <a:off x="10128148" y="6130639"/>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78D4"/>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Blue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G120 B212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5" name="object 76">
              <a:extLst>
                <a:ext uri="{FF2B5EF4-FFF2-40B4-BE49-F238E27FC236}">
                  <a16:creationId xmlns:a16="http://schemas.microsoft.com/office/drawing/2014/main" id="{21E00644-FB36-2448-919F-A965A22E292B}"/>
                </a:ext>
              </a:extLst>
            </p:cNvPr>
            <p:cNvSpPr/>
            <p:nvPr/>
          </p:nvSpPr>
          <p:spPr>
            <a:xfrm rot="5400000">
              <a:off x="9616261" y="6130639"/>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43A5E"/>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R36 G58 B94</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6" name="object 55">
              <a:extLst>
                <a:ext uri="{FF2B5EF4-FFF2-40B4-BE49-F238E27FC236}">
                  <a16:creationId xmlns:a16="http://schemas.microsoft.com/office/drawing/2014/main" id="{758A3F37-5149-4033-D659-EA1EA3AF6387}"/>
                </a:ext>
              </a:extLst>
            </p:cNvPr>
            <p:cNvSpPr/>
            <p:nvPr/>
          </p:nvSpPr>
          <p:spPr>
            <a:xfrm rot="5400000">
              <a:off x="10601106" y="661271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57" name="object 55">
              <a:extLst>
                <a:ext uri="{FF2B5EF4-FFF2-40B4-BE49-F238E27FC236}">
                  <a16:creationId xmlns:a16="http://schemas.microsoft.com/office/drawing/2014/main" id="{3777C192-C973-BE90-EA4B-FBA2057EA97E}"/>
                </a:ext>
              </a:extLst>
            </p:cNvPr>
            <p:cNvSpPr/>
            <p:nvPr/>
          </p:nvSpPr>
          <p:spPr>
            <a:xfrm rot="5400000">
              <a:off x="10101343" y="661271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50E6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sp>
        <p:nvSpPr>
          <p:cNvPr id="58" name="Primary colors title">
            <a:extLst>
              <a:ext uri="{FF2B5EF4-FFF2-40B4-BE49-F238E27FC236}">
                <a16:creationId xmlns:a16="http://schemas.microsoft.com/office/drawing/2014/main" id="{2066EC80-F903-178E-5FBC-50C9FA44B89F}"/>
              </a:ext>
              <a:ext uri="{C183D7F6-B498-43B3-948B-1728B52AA6E4}">
                <adec:decorative xmlns:adec="http://schemas.microsoft.com/office/drawing/2017/decorative" val="1"/>
              </a:ext>
            </a:extLst>
          </p:cNvPr>
          <p:cNvSpPr txBox="1"/>
          <p:nvPr userDrawn="1"/>
        </p:nvSpPr>
        <p:spPr>
          <a:xfrm>
            <a:off x="14748804" y="1127544"/>
            <a:ext cx="796693" cy="153888"/>
          </a:xfrm>
          <a:prstGeom prst="rect">
            <a:avLst/>
          </a:prstGeom>
          <a:noFill/>
        </p:spPr>
        <p:txBody>
          <a:bodyPr wrap="none" lIns="0" tIns="0" rIns="0" bIns="0" rtlCol="0">
            <a:spAutoFit/>
          </a:bodyPr>
          <a:lstStyle/>
          <a:p>
            <a:pPr algn="l"/>
            <a:r>
              <a:rPr lang="en-US" sz="1000" dirty="0">
                <a:solidFill>
                  <a:srgbClr val="505050"/>
                </a:solidFill>
                <a:latin typeface="+mj-lt"/>
              </a:rPr>
              <a:t>Primary blues</a:t>
            </a:r>
          </a:p>
        </p:txBody>
      </p:sp>
      <p:sp>
        <p:nvSpPr>
          <p:cNvPr id="59" name="object 75">
            <a:extLst>
              <a:ext uri="{FF2B5EF4-FFF2-40B4-BE49-F238E27FC236}">
                <a16:creationId xmlns:a16="http://schemas.microsoft.com/office/drawing/2014/main" id="{5FE1D61E-FC0D-4033-0B5A-6684102D18F9}"/>
              </a:ext>
            </a:extLst>
          </p:cNvPr>
          <p:cNvSpPr/>
          <p:nvPr userDrawn="1"/>
        </p:nvSpPr>
        <p:spPr>
          <a:xfrm>
            <a:off x="14744865" y="289110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50E6FF"/>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R80 G230 B255</a:t>
            </a:r>
          </a:p>
        </p:txBody>
      </p:sp>
      <p:sp>
        <p:nvSpPr>
          <p:cNvPr id="60" name="Primary colors title">
            <a:extLst>
              <a:ext uri="{FF2B5EF4-FFF2-40B4-BE49-F238E27FC236}">
                <a16:creationId xmlns:a16="http://schemas.microsoft.com/office/drawing/2014/main" id="{56E0483E-1C97-1208-F865-753001B161FD}"/>
              </a:ext>
              <a:ext uri="{C183D7F6-B498-43B3-948B-1728B52AA6E4}">
                <adec:decorative xmlns:adec="http://schemas.microsoft.com/office/drawing/2017/decorative" val="1"/>
              </a:ext>
            </a:extLst>
          </p:cNvPr>
          <p:cNvSpPr txBox="1"/>
          <p:nvPr userDrawn="1"/>
        </p:nvSpPr>
        <p:spPr>
          <a:xfrm>
            <a:off x="14748804" y="2616046"/>
            <a:ext cx="743793" cy="153888"/>
          </a:xfrm>
          <a:prstGeom prst="rect">
            <a:avLst/>
          </a:prstGeom>
          <a:noFill/>
        </p:spPr>
        <p:txBody>
          <a:bodyPr wrap="none" lIns="0" tIns="0" rIns="0" bIns="0" rtlCol="0">
            <a:spAutoFit/>
          </a:bodyPr>
          <a:lstStyle/>
          <a:p>
            <a:pPr algn="l"/>
            <a:r>
              <a:rPr lang="en-US" sz="1000" dirty="0">
                <a:solidFill>
                  <a:srgbClr val="505050"/>
                </a:solidFill>
                <a:latin typeface="+mj-lt"/>
              </a:rPr>
              <a:t>Accent blues</a:t>
            </a:r>
          </a:p>
        </p:txBody>
      </p:sp>
      <p:sp>
        <p:nvSpPr>
          <p:cNvPr id="61" name="object 75">
            <a:extLst>
              <a:ext uri="{FF2B5EF4-FFF2-40B4-BE49-F238E27FC236}">
                <a16:creationId xmlns:a16="http://schemas.microsoft.com/office/drawing/2014/main" id="{AD6B800C-CD09-430D-7E9E-2D3C80D358D3}"/>
              </a:ext>
            </a:extLst>
          </p:cNvPr>
          <p:cNvSpPr/>
          <p:nvPr userDrawn="1"/>
        </p:nvSpPr>
        <p:spPr>
          <a:xfrm>
            <a:off x="14745282" y="3194925"/>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C59A4"/>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chemeClr val="bg1"/>
                </a:solidFill>
                <a:effectLst/>
                <a:uLnTx/>
                <a:uFillTx/>
                <a:latin typeface="Segoe UI" charset="0"/>
                <a:ea typeface="Segoe UI" charset="0"/>
                <a:cs typeface="Segoe UI" charset="0"/>
              </a:rPr>
              <a:t>Sea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R12 G89 B164</a:t>
            </a:r>
          </a:p>
        </p:txBody>
      </p:sp>
      <p:grpSp>
        <p:nvGrpSpPr>
          <p:cNvPr id="3" name="Group 2">
            <a:extLst>
              <a:ext uri="{FF2B5EF4-FFF2-40B4-BE49-F238E27FC236}">
                <a16:creationId xmlns:a16="http://schemas.microsoft.com/office/drawing/2014/main" id="{F485F6F8-51B0-4240-EF37-E0D2CE8509F7}"/>
              </a:ext>
            </a:extLst>
          </p:cNvPr>
          <p:cNvGrpSpPr/>
          <p:nvPr userDrawn="1"/>
        </p:nvGrpSpPr>
        <p:grpSpPr>
          <a:xfrm>
            <a:off x="3891784" y="941343"/>
            <a:ext cx="6701192" cy="4913649"/>
            <a:chOff x="5796210" y="1657976"/>
            <a:chExt cx="6701192" cy="4913649"/>
          </a:xfrm>
        </p:grpSpPr>
        <p:sp>
          <p:nvSpPr>
            <p:cNvPr id="62" name="TextBox 61">
              <a:extLst>
                <a:ext uri="{FF2B5EF4-FFF2-40B4-BE49-F238E27FC236}">
                  <a16:creationId xmlns:a16="http://schemas.microsoft.com/office/drawing/2014/main" id="{0F1BA2FC-8AF1-B2C2-5E72-D4136E26278B}"/>
                </a:ext>
              </a:extLst>
            </p:cNvPr>
            <p:cNvSpPr txBox="1"/>
            <p:nvPr userDrawn="1"/>
          </p:nvSpPr>
          <p:spPr>
            <a:xfrm>
              <a:off x="5796210" y="4458652"/>
              <a:ext cx="6701192" cy="1569660"/>
            </a:xfrm>
            <a:prstGeom prst="rect">
              <a:avLst/>
            </a:prstGeom>
            <a:noFill/>
          </p:spPr>
          <p:txBody>
            <a:bodyPr wrap="square">
              <a:spAutoFit/>
            </a:bodyPr>
            <a:lstStyle/>
            <a:p>
              <a:pPr algn="ctr"/>
              <a:r>
                <a:rPr lang="en-IN" sz="9600" b="1" i="0" u="none" strike="noStrike" baseline="0" dirty="0">
                  <a:solidFill>
                    <a:srgbClr val="08023F"/>
                  </a:solidFill>
                  <a:latin typeface="Poppins" pitchFamily="2" charset="77"/>
                  <a:cs typeface="Poppins" pitchFamily="2" charset="77"/>
                </a:rPr>
                <a:t>Cloud &amp; AI</a:t>
              </a:r>
              <a:endParaRPr lang="en-IN" sz="59500" b="1" dirty="0">
                <a:solidFill>
                  <a:srgbClr val="08023F"/>
                </a:solidFill>
                <a:latin typeface="Poppins" pitchFamily="2" charset="77"/>
                <a:cs typeface="Poppins" pitchFamily="2" charset="77"/>
              </a:endParaRPr>
            </a:p>
          </p:txBody>
        </p:sp>
        <p:sp>
          <p:nvSpPr>
            <p:cNvPr id="63" name="TextBox 62">
              <a:extLst>
                <a:ext uri="{FF2B5EF4-FFF2-40B4-BE49-F238E27FC236}">
                  <a16:creationId xmlns:a16="http://schemas.microsoft.com/office/drawing/2014/main" id="{497F7936-8339-D24B-37E6-9BEE083BB760}"/>
                </a:ext>
              </a:extLst>
            </p:cNvPr>
            <p:cNvSpPr txBox="1"/>
            <p:nvPr userDrawn="1"/>
          </p:nvSpPr>
          <p:spPr>
            <a:xfrm>
              <a:off x="7523969" y="6048405"/>
              <a:ext cx="3245674" cy="523220"/>
            </a:xfrm>
            <a:prstGeom prst="rect">
              <a:avLst/>
            </a:prstGeom>
            <a:noFill/>
          </p:spPr>
          <p:txBody>
            <a:bodyPr wrap="square">
              <a:spAutoFit/>
            </a:bodyPr>
            <a:lstStyle/>
            <a:p>
              <a:pPr algn="ctr"/>
              <a:r>
                <a:rPr lang="en-IN" sz="2800" b="0" i="0" u="none" strike="noStrike" baseline="0" dirty="0">
                  <a:solidFill>
                    <a:srgbClr val="08023F"/>
                  </a:solidFill>
                  <a:latin typeface="Poppins" pitchFamily="2" charset="77"/>
                  <a:cs typeface="Poppins" pitchFamily="2" charset="77"/>
                </a:rPr>
                <a:t>Conference 2023</a:t>
              </a:r>
              <a:endParaRPr lang="en-US" sz="2800" b="0" i="1" dirty="0">
                <a:solidFill>
                  <a:srgbClr val="08023F"/>
                </a:solidFill>
                <a:latin typeface="Poppins" pitchFamily="2" charset="77"/>
                <a:cs typeface="Poppins" pitchFamily="2" charset="77"/>
              </a:endParaRPr>
            </a:p>
          </p:txBody>
        </p:sp>
        <p:sp>
          <p:nvSpPr>
            <p:cNvPr id="64" name="TextBox 63">
              <a:extLst>
                <a:ext uri="{FF2B5EF4-FFF2-40B4-BE49-F238E27FC236}">
                  <a16:creationId xmlns:a16="http://schemas.microsoft.com/office/drawing/2014/main" id="{3529E155-5FD6-6B72-F939-D71D1A527AEC}"/>
                </a:ext>
              </a:extLst>
            </p:cNvPr>
            <p:cNvSpPr txBox="1"/>
            <p:nvPr userDrawn="1"/>
          </p:nvSpPr>
          <p:spPr>
            <a:xfrm>
              <a:off x="8177292" y="4085216"/>
              <a:ext cx="1939028" cy="400110"/>
            </a:xfrm>
            <a:prstGeom prst="rect">
              <a:avLst/>
            </a:prstGeom>
            <a:noFill/>
          </p:spPr>
          <p:txBody>
            <a:bodyPr wrap="square">
              <a:spAutoFit/>
            </a:bodyPr>
            <a:lstStyle/>
            <a:p>
              <a:r>
                <a:rPr lang="en-IN" sz="2000" b="0" i="0" u="none" strike="noStrike" kern="1200" baseline="0" dirty="0">
                  <a:solidFill>
                    <a:srgbClr val="08023F"/>
                  </a:solidFill>
                  <a:latin typeface="Poppins Light" pitchFamily="2" charset="77"/>
                  <a:ea typeface="+mn-ea"/>
                  <a:cs typeface="Poppins Light" pitchFamily="2" charset="77"/>
                </a:rPr>
                <a:t>Asia's Largest </a:t>
              </a:r>
            </a:p>
          </p:txBody>
        </p:sp>
        <p:pic>
          <p:nvPicPr>
            <p:cNvPr id="65" name="Picture 64" descr="A logo with a black background&#10;&#10;Description automatically generated">
              <a:extLst>
                <a:ext uri="{FF2B5EF4-FFF2-40B4-BE49-F238E27FC236}">
                  <a16:creationId xmlns:a16="http://schemas.microsoft.com/office/drawing/2014/main" id="{AC92EE5B-FB51-957C-8FAB-E91012C4A48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456637" y="1657976"/>
              <a:ext cx="1380339" cy="2021395"/>
            </a:xfrm>
            <a:prstGeom prst="rect">
              <a:avLst/>
            </a:prstGeom>
          </p:spPr>
        </p:pic>
      </p:grpSp>
      <p:sp>
        <p:nvSpPr>
          <p:cNvPr id="7" name="TextBox 6">
            <a:extLst>
              <a:ext uri="{FF2B5EF4-FFF2-40B4-BE49-F238E27FC236}">
                <a16:creationId xmlns:a16="http://schemas.microsoft.com/office/drawing/2014/main" id="{650EEB10-C86D-06C3-81B6-2477F09BF0F8}"/>
              </a:ext>
            </a:extLst>
          </p:cNvPr>
          <p:cNvSpPr txBox="1"/>
          <p:nvPr userDrawn="1"/>
        </p:nvSpPr>
        <p:spPr>
          <a:xfrm>
            <a:off x="5166752" y="6124308"/>
            <a:ext cx="4171565" cy="646331"/>
          </a:xfrm>
          <a:prstGeom prst="rect">
            <a:avLst/>
          </a:prstGeom>
          <a:noFill/>
        </p:spPr>
        <p:txBody>
          <a:bodyPr wrap="square">
            <a:spAutoFit/>
          </a:bodyPr>
          <a:lstStyle/>
          <a:p>
            <a:pPr algn="ctr"/>
            <a:r>
              <a:rPr lang="en-US" sz="1800" b="0" i="0" u="none" strike="noStrike" kern="1200" baseline="0" dirty="0">
                <a:solidFill>
                  <a:srgbClr val="08023F"/>
                </a:solidFill>
                <a:latin typeface="Poppins" pitchFamily="2" charset="77"/>
                <a:ea typeface="+mn-ea"/>
                <a:cs typeface="Poppins" pitchFamily="2" charset="77"/>
              </a:rPr>
              <a:t>17 - 18, November 2023</a:t>
            </a:r>
          </a:p>
          <a:p>
            <a:pPr algn="ctr"/>
            <a:r>
              <a:rPr lang="en-US" sz="1800" b="0" i="0" u="none" strike="noStrike" kern="1200" baseline="0" dirty="0">
                <a:solidFill>
                  <a:srgbClr val="08023F"/>
                </a:solidFill>
                <a:latin typeface="Poppins" pitchFamily="2" charset="77"/>
                <a:ea typeface="+mn-ea"/>
                <a:cs typeface="Poppins" pitchFamily="2" charset="77"/>
              </a:rPr>
              <a:t>IIT Madras Research Park, Chennai</a:t>
            </a:r>
          </a:p>
        </p:txBody>
      </p:sp>
    </p:spTree>
    <p:extLst>
      <p:ext uri="{BB962C8B-B14F-4D97-AF65-F5344CB8AC3E}">
        <p14:creationId xmlns:p14="http://schemas.microsoft.com/office/powerpoint/2010/main" val="20935797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peaker_Slide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BD1B822-EEFB-2720-6198-0819CB08840D}"/>
              </a:ext>
            </a:extLst>
          </p:cNvPr>
          <p:cNvPicPr>
            <a:picLocks noChangeAspect="1"/>
          </p:cNvPicPr>
          <p:nvPr userDrawn="1"/>
        </p:nvPicPr>
        <p:blipFill>
          <a:blip r:embed="rId2"/>
          <a:stretch>
            <a:fillRect/>
          </a:stretch>
        </p:blipFill>
        <p:spPr>
          <a:xfrm>
            <a:off x="7634514" y="3595604"/>
            <a:ext cx="6995886" cy="4662401"/>
          </a:xfrm>
          <a:prstGeom prst="rect">
            <a:avLst/>
          </a:prstGeom>
        </p:spPr>
      </p:pic>
      <p:sp>
        <p:nvSpPr>
          <p:cNvPr id="35" name="Title 1"/>
          <p:cNvSpPr>
            <a:spLocks noGrp="1"/>
          </p:cNvSpPr>
          <p:nvPr>
            <p:ph type="title" hasCustomPrompt="1"/>
          </p:nvPr>
        </p:nvSpPr>
        <p:spPr>
          <a:xfrm>
            <a:off x="6252111" y="3343518"/>
            <a:ext cx="6870875" cy="673902"/>
          </a:xfrm>
          <a:prstGeom prst="rect">
            <a:avLst/>
          </a:prstGeom>
          <a:noFill/>
        </p:spPr>
        <p:txBody>
          <a:bodyPr wrap="square" lIns="0" tIns="0" rIns="0" bIns="0" anchor="b" anchorCtr="0">
            <a:spAutoFit/>
          </a:bodyPr>
          <a:lstStyle>
            <a:lvl1pPr>
              <a:defRPr sz="4320" spc="-60" baseline="0">
                <a:solidFill>
                  <a:srgbClr val="08023F"/>
                </a:solidFill>
                <a:latin typeface="+mj-lt"/>
                <a:cs typeface="Segoe UI" panose="020B0502040204020203" pitchFamily="34" charset="0"/>
              </a:defRPr>
            </a:lvl1pPr>
          </a:lstStyle>
          <a:p>
            <a:r>
              <a:rPr lang="en-US" dirty="0"/>
              <a:t>INSERT SPEAKER NAME</a:t>
            </a:r>
          </a:p>
        </p:txBody>
      </p:sp>
      <p:sp>
        <p:nvSpPr>
          <p:cNvPr id="36" name="Text Placeholder 4"/>
          <p:cNvSpPr>
            <a:spLocks noGrp="1"/>
          </p:cNvSpPr>
          <p:nvPr>
            <p:ph type="body" sz="quarter" idx="12" hasCustomPrompt="1"/>
          </p:nvPr>
        </p:nvSpPr>
        <p:spPr>
          <a:xfrm>
            <a:off x="6252112" y="4212181"/>
            <a:ext cx="5486400" cy="369332"/>
          </a:xfrm>
          <a:prstGeom prst="rect">
            <a:avLst/>
          </a:prstGeom>
          <a:noFill/>
        </p:spPr>
        <p:txBody>
          <a:bodyPr wrap="square" lIns="0" tIns="0" rIns="0" bIns="0">
            <a:spAutoFit/>
          </a:bodyPr>
          <a:lstStyle>
            <a:lvl1pPr marL="0" indent="0">
              <a:spcBef>
                <a:spcPts val="0"/>
              </a:spcBef>
              <a:buNone/>
              <a:defRPr sz="2400" spc="0" baseline="0">
                <a:solidFill>
                  <a:srgbClr val="08023F"/>
                </a:solidFill>
                <a:latin typeface="+mn-lt"/>
                <a:cs typeface="Segoe UI" panose="020B0502040204020203" pitchFamily="34" charset="0"/>
              </a:defRPr>
            </a:lvl1pPr>
          </a:lstStyle>
          <a:p>
            <a:pPr lvl="0"/>
            <a:r>
              <a:rPr lang="en-US" dirty="0"/>
              <a:t>Speaker Designation</a:t>
            </a:r>
          </a:p>
        </p:txBody>
      </p:sp>
      <p:sp>
        <p:nvSpPr>
          <p:cNvPr id="37" name="Picture Placeholder 2"/>
          <p:cNvSpPr>
            <a:spLocks noGrp="1"/>
          </p:cNvSpPr>
          <p:nvPr>
            <p:ph type="pic" sz="quarter" idx="10"/>
          </p:nvPr>
        </p:nvSpPr>
        <p:spPr>
          <a:xfrm>
            <a:off x="2939663" y="2452661"/>
            <a:ext cx="3129517" cy="3129517"/>
          </a:xfrm>
          <a:prstGeom prst="rect">
            <a:avLst/>
          </a:prstGeom>
        </p:spPr>
        <p:txBody>
          <a:bodyPr/>
          <a:lstStyle>
            <a:lvl1pPr>
              <a:defRPr b="0" cap="none" spc="0">
                <a:ln>
                  <a:noFill/>
                </a:ln>
                <a:solidFill>
                  <a:schemeClr val="bg1"/>
                </a:solidFill>
                <a:effectLst/>
              </a:defRPr>
            </a:lvl1pPr>
          </a:lstStyle>
          <a:p>
            <a:endParaRPr lang="en-IN" dirty="0"/>
          </a:p>
        </p:txBody>
      </p:sp>
      <p:pic>
        <p:nvPicPr>
          <p:cNvPr id="40"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15128547" y="7469726"/>
            <a:ext cx="1818473" cy="389462"/>
          </a:xfrm>
          <a:prstGeom prst="rect">
            <a:avLst/>
          </a:prstGeom>
        </p:spPr>
      </p:pic>
      <p:grpSp>
        <p:nvGrpSpPr>
          <p:cNvPr id="2" name="Group 1">
            <a:extLst>
              <a:ext uri="{FF2B5EF4-FFF2-40B4-BE49-F238E27FC236}">
                <a16:creationId xmlns:a16="http://schemas.microsoft.com/office/drawing/2014/main" id="{74F82810-C8CB-F0F0-B59E-CF2E6B0E6F13}"/>
              </a:ext>
            </a:extLst>
          </p:cNvPr>
          <p:cNvGrpSpPr/>
          <p:nvPr userDrawn="1"/>
        </p:nvGrpSpPr>
        <p:grpSpPr>
          <a:xfrm flipV="1">
            <a:off x="-2" y="8089601"/>
            <a:ext cx="14634894" cy="143878"/>
            <a:chOff x="-2333824" y="6759341"/>
            <a:chExt cx="12195745" cy="98673"/>
          </a:xfrm>
        </p:grpSpPr>
        <p:sp>
          <p:nvSpPr>
            <p:cNvPr id="6" name="Trapezium 1">
              <a:extLst>
                <a:ext uri="{FF2B5EF4-FFF2-40B4-BE49-F238E27FC236}">
                  <a16:creationId xmlns:a16="http://schemas.microsoft.com/office/drawing/2014/main" id="{245748DB-AA3E-9250-7A06-E2B02465A41C}"/>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7" name="Trapezium 46">
              <a:extLst>
                <a:ext uri="{FF2B5EF4-FFF2-40B4-BE49-F238E27FC236}">
                  <a16:creationId xmlns:a16="http://schemas.microsoft.com/office/drawing/2014/main" id="{8F5F2A2A-8216-0A16-444A-7E76FD167EA7}"/>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8" name="Trapezium 46">
              <a:extLst>
                <a:ext uri="{FF2B5EF4-FFF2-40B4-BE49-F238E27FC236}">
                  <a16:creationId xmlns:a16="http://schemas.microsoft.com/office/drawing/2014/main" id="{50B5B321-63EB-0DDC-6A3B-5310DEC622D7}"/>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9" name="TextBox 8">
            <a:extLst>
              <a:ext uri="{FF2B5EF4-FFF2-40B4-BE49-F238E27FC236}">
                <a16:creationId xmlns:a16="http://schemas.microsoft.com/office/drawing/2014/main" id="{5F9F0EAC-02F0-0F1F-06FB-5C067ED6A844}"/>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1" name="Picture 10" descr="A white banner with a logo&#10;&#10;Description automatically generated">
            <a:extLst>
              <a:ext uri="{FF2B5EF4-FFF2-40B4-BE49-F238E27FC236}">
                <a16:creationId xmlns:a16="http://schemas.microsoft.com/office/drawing/2014/main" id="{649C41C2-83CC-A581-C1F9-34C8F19D50D3}"/>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25731032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ession_title and Speakers nam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B0E24D-511E-5968-1763-177E9E1C9CA0}"/>
              </a:ext>
            </a:extLst>
          </p:cNvPr>
          <p:cNvPicPr>
            <a:picLocks noChangeAspect="1"/>
          </p:cNvPicPr>
          <p:nvPr userDrawn="1"/>
        </p:nvPicPr>
        <p:blipFill>
          <a:blip r:embed="rId2"/>
          <a:stretch>
            <a:fillRect/>
          </a:stretch>
        </p:blipFill>
        <p:spPr>
          <a:xfrm>
            <a:off x="7634514" y="3595604"/>
            <a:ext cx="6995886" cy="4662401"/>
          </a:xfrm>
          <a:prstGeom prst="rect">
            <a:avLst/>
          </a:prstGeom>
        </p:spPr>
      </p:pic>
      <p:pic>
        <p:nvPicPr>
          <p:cNvPr id="40"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15128547" y="7469726"/>
            <a:ext cx="1818473" cy="389462"/>
          </a:xfrm>
          <a:prstGeom prst="rect">
            <a:avLst/>
          </a:prstGeom>
        </p:spPr>
      </p:pic>
      <p:sp>
        <p:nvSpPr>
          <p:cNvPr id="14" name="Title 1">
            <a:extLst>
              <a:ext uri="{FF2B5EF4-FFF2-40B4-BE49-F238E27FC236}">
                <a16:creationId xmlns:a16="http://schemas.microsoft.com/office/drawing/2014/main" id="{BA80D204-AA27-4BBD-BBCA-179B38FA2E15}"/>
              </a:ext>
            </a:extLst>
          </p:cNvPr>
          <p:cNvSpPr>
            <a:spLocks noGrp="1"/>
          </p:cNvSpPr>
          <p:nvPr>
            <p:ph type="title" hasCustomPrompt="1"/>
          </p:nvPr>
        </p:nvSpPr>
        <p:spPr>
          <a:xfrm>
            <a:off x="2183180" y="3397474"/>
            <a:ext cx="10972800" cy="673902"/>
          </a:xfrm>
          <a:prstGeom prst="rect">
            <a:avLst/>
          </a:prstGeom>
          <a:noFill/>
        </p:spPr>
        <p:txBody>
          <a:bodyPr lIns="0" tIns="0" rIns="0" bIns="0" anchor="b" anchorCtr="0">
            <a:spAutoFit/>
          </a:bodyPr>
          <a:lstStyle>
            <a:lvl1pPr>
              <a:defRPr sz="4320" spc="-60" baseline="0">
                <a:solidFill>
                  <a:srgbClr val="08023F"/>
                </a:solidFill>
                <a:latin typeface="+mj-lt"/>
                <a:cs typeface="Segoe UI" panose="020B0502040204020203" pitchFamily="34" charset="0"/>
              </a:defRPr>
            </a:lvl1pPr>
          </a:lstStyle>
          <a:p>
            <a:r>
              <a:rPr lang="en-US" dirty="0"/>
              <a:t>Event name or presentation title </a:t>
            </a:r>
          </a:p>
        </p:txBody>
      </p:sp>
      <p:sp>
        <p:nvSpPr>
          <p:cNvPr id="15" name="Text Placeholder 4">
            <a:extLst>
              <a:ext uri="{FF2B5EF4-FFF2-40B4-BE49-F238E27FC236}">
                <a16:creationId xmlns:a16="http://schemas.microsoft.com/office/drawing/2014/main" id="{E165C242-C706-4D94-AC69-527037CF2A09}"/>
              </a:ext>
            </a:extLst>
          </p:cNvPr>
          <p:cNvSpPr>
            <a:spLocks noGrp="1"/>
          </p:cNvSpPr>
          <p:nvPr>
            <p:ph type="body" sz="quarter" idx="12" hasCustomPrompt="1"/>
          </p:nvPr>
        </p:nvSpPr>
        <p:spPr>
          <a:xfrm>
            <a:off x="2183180" y="4585726"/>
            <a:ext cx="10972800" cy="369332"/>
          </a:xfrm>
          <a:prstGeom prst="rect">
            <a:avLst/>
          </a:prstGeom>
          <a:noFill/>
        </p:spPr>
        <p:txBody>
          <a:bodyPr wrap="square" lIns="0" tIns="0" rIns="0" bIns="0">
            <a:spAutoFit/>
          </a:bodyPr>
          <a:lstStyle>
            <a:lvl1pPr marL="0" indent="0">
              <a:spcBef>
                <a:spcPts val="0"/>
              </a:spcBef>
              <a:buNone/>
              <a:defRPr sz="2400" spc="0" baseline="0">
                <a:solidFill>
                  <a:srgbClr val="08023F"/>
                </a:solidFill>
                <a:latin typeface="+mn-lt"/>
                <a:cs typeface="Segoe UI" panose="020B0502040204020203" pitchFamily="34" charset="0"/>
              </a:defRPr>
            </a:lvl1pPr>
          </a:lstStyle>
          <a:p>
            <a:pPr lvl="0"/>
            <a:r>
              <a:rPr lang="en-US" dirty="0"/>
              <a:t>Speaker name or subtitle text</a:t>
            </a:r>
          </a:p>
        </p:txBody>
      </p:sp>
      <p:grpSp>
        <p:nvGrpSpPr>
          <p:cNvPr id="5" name="Group 4">
            <a:extLst>
              <a:ext uri="{FF2B5EF4-FFF2-40B4-BE49-F238E27FC236}">
                <a16:creationId xmlns:a16="http://schemas.microsoft.com/office/drawing/2014/main" id="{FA6A041E-9CFF-756C-ED19-E4C4B6F26BDE}"/>
              </a:ext>
            </a:extLst>
          </p:cNvPr>
          <p:cNvGrpSpPr/>
          <p:nvPr userDrawn="1"/>
        </p:nvGrpSpPr>
        <p:grpSpPr>
          <a:xfrm flipV="1">
            <a:off x="-2" y="8089601"/>
            <a:ext cx="14634894" cy="143878"/>
            <a:chOff x="-2333824" y="6759341"/>
            <a:chExt cx="12195745" cy="98673"/>
          </a:xfrm>
        </p:grpSpPr>
        <p:sp>
          <p:nvSpPr>
            <p:cNvPr id="6" name="Trapezium 1">
              <a:extLst>
                <a:ext uri="{FF2B5EF4-FFF2-40B4-BE49-F238E27FC236}">
                  <a16:creationId xmlns:a16="http://schemas.microsoft.com/office/drawing/2014/main" id="{3FFF1183-FEF6-D084-E529-ECE10CDC5584}"/>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7" name="Trapezium 46">
              <a:extLst>
                <a:ext uri="{FF2B5EF4-FFF2-40B4-BE49-F238E27FC236}">
                  <a16:creationId xmlns:a16="http://schemas.microsoft.com/office/drawing/2014/main" id="{8712DDFB-C18E-00A8-B733-1F60701E47D1}"/>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8" name="Trapezium 46">
              <a:extLst>
                <a:ext uri="{FF2B5EF4-FFF2-40B4-BE49-F238E27FC236}">
                  <a16:creationId xmlns:a16="http://schemas.microsoft.com/office/drawing/2014/main" id="{9B129C50-17E3-37CC-F943-4D49870B883F}"/>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9" name="TextBox 8">
            <a:extLst>
              <a:ext uri="{FF2B5EF4-FFF2-40B4-BE49-F238E27FC236}">
                <a16:creationId xmlns:a16="http://schemas.microsoft.com/office/drawing/2014/main" id="{D66BE42F-981D-420F-431F-5C732792ECEE}"/>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0" name="Picture 9" descr="A white banner with a logo&#10;&#10;Description automatically generated">
            <a:extLst>
              <a:ext uri="{FF2B5EF4-FFF2-40B4-BE49-F238E27FC236}">
                <a16:creationId xmlns:a16="http://schemas.microsoft.com/office/drawing/2014/main" id="{6C340EE3-3251-81C4-F6D7-3B2B34B4685F}"/>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18880907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itle slide with blue Windows logo on white backgroun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7E2EE96-CAD6-46F7-AEB7-00C81021CC84}"/>
              </a:ext>
            </a:extLst>
          </p:cNvPr>
          <p:cNvSpPr>
            <a:spLocks noGrp="1"/>
          </p:cNvSpPr>
          <p:nvPr>
            <p:ph type="title" hasCustomPrompt="1"/>
          </p:nvPr>
        </p:nvSpPr>
        <p:spPr>
          <a:xfrm>
            <a:off x="800231" y="766038"/>
            <a:ext cx="3232926" cy="598318"/>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solidFill>
                  <a:srgbClr val="08023F"/>
                </a:solidFill>
                <a:effectLst/>
                <a:latin typeface="+mj-lt"/>
                <a:ea typeface="+mn-ea"/>
                <a:cs typeface="Segoe UI" pitchFamily="34" charset="0"/>
              </a:defRPr>
            </a:lvl1pPr>
          </a:lstStyle>
          <a:p>
            <a:r>
              <a:rPr lang="en-US" dirty="0"/>
              <a:t>Title </a:t>
            </a:r>
          </a:p>
        </p:txBody>
      </p:sp>
      <p:sp>
        <p:nvSpPr>
          <p:cNvPr id="9" name="Text Placeholder 4">
            <a:extLst>
              <a:ext uri="{FF2B5EF4-FFF2-40B4-BE49-F238E27FC236}">
                <a16:creationId xmlns:a16="http://schemas.microsoft.com/office/drawing/2014/main" id="{EAD98D2E-15E9-4E97-B820-4F26956CA8B1}"/>
              </a:ext>
            </a:extLst>
          </p:cNvPr>
          <p:cNvSpPr>
            <a:spLocks noGrp="1"/>
          </p:cNvSpPr>
          <p:nvPr>
            <p:ph type="body" sz="quarter" idx="12" hasCustomPrompt="1"/>
          </p:nvPr>
        </p:nvSpPr>
        <p:spPr>
          <a:xfrm>
            <a:off x="1171182" y="2170261"/>
            <a:ext cx="10972800" cy="369332"/>
          </a:xfrm>
          <a:prstGeom prst="rect">
            <a:avLst/>
          </a:prstGeom>
          <a:noFill/>
        </p:spPr>
        <p:txBody>
          <a:bodyPr lIns="0" tIns="0" rIns="0" bIns="0">
            <a:spAutoFit/>
          </a:bodyPr>
          <a:lstStyle>
            <a:lvl1pPr marL="0" indent="0">
              <a:spcBef>
                <a:spcPts val="0"/>
              </a:spcBef>
              <a:spcAft>
                <a:spcPts val="0"/>
              </a:spcAft>
              <a:buFont typeface="Arial" panose="020B0604020202020204" pitchFamily="34" charset="0"/>
              <a:buNone/>
              <a:defRPr sz="2400" spc="0" baseline="0">
                <a:solidFill>
                  <a:srgbClr val="08023F"/>
                </a:solidFill>
                <a:latin typeface="+mn-lt"/>
              </a:defRPr>
            </a:lvl1pPr>
          </a:lstStyle>
          <a:p>
            <a:pPr lvl="0"/>
            <a:r>
              <a:rPr lang="en-US" dirty="0"/>
              <a:t>Content</a:t>
            </a:r>
          </a:p>
        </p:txBody>
      </p:sp>
      <p:grpSp>
        <p:nvGrpSpPr>
          <p:cNvPr id="4" name="Group 3">
            <a:extLst>
              <a:ext uri="{FF2B5EF4-FFF2-40B4-BE49-F238E27FC236}">
                <a16:creationId xmlns:a16="http://schemas.microsoft.com/office/drawing/2014/main" id="{E359992D-EB57-C262-2D27-00A58A8804F4}"/>
              </a:ext>
            </a:extLst>
          </p:cNvPr>
          <p:cNvGrpSpPr/>
          <p:nvPr userDrawn="1"/>
        </p:nvGrpSpPr>
        <p:grpSpPr>
          <a:xfrm flipV="1">
            <a:off x="-2" y="8089601"/>
            <a:ext cx="14634894" cy="143878"/>
            <a:chOff x="-2333824" y="6759341"/>
            <a:chExt cx="12195745" cy="98673"/>
          </a:xfrm>
        </p:grpSpPr>
        <p:sp>
          <p:nvSpPr>
            <p:cNvPr id="6" name="Trapezium 1">
              <a:extLst>
                <a:ext uri="{FF2B5EF4-FFF2-40B4-BE49-F238E27FC236}">
                  <a16:creationId xmlns:a16="http://schemas.microsoft.com/office/drawing/2014/main" id="{7849C423-B918-D445-6FE7-2170AC4D30A5}"/>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7" name="Trapezium 46">
              <a:extLst>
                <a:ext uri="{FF2B5EF4-FFF2-40B4-BE49-F238E27FC236}">
                  <a16:creationId xmlns:a16="http://schemas.microsoft.com/office/drawing/2014/main" id="{26F18C51-DC8A-5284-977E-15B5F71C65A8}"/>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8" name="Trapezium 46">
              <a:extLst>
                <a:ext uri="{FF2B5EF4-FFF2-40B4-BE49-F238E27FC236}">
                  <a16:creationId xmlns:a16="http://schemas.microsoft.com/office/drawing/2014/main" id="{AE796094-3CFE-079C-5468-41DADF772E66}"/>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10" name="TextBox 9">
            <a:extLst>
              <a:ext uri="{FF2B5EF4-FFF2-40B4-BE49-F238E27FC236}">
                <a16:creationId xmlns:a16="http://schemas.microsoft.com/office/drawing/2014/main" id="{4AD24854-9E00-AF86-7E70-33E782D00902}"/>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1" name="Picture 10" descr="A white banner with a logo&#10;&#10;Description automatically generated">
            <a:extLst>
              <a:ext uri="{FF2B5EF4-FFF2-40B4-BE49-F238E27FC236}">
                <a16:creationId xmlns:a16="http://schemas.microsoft.com/office/drawing/2014/main" id="{50944213-3CE8-1DA9-DA65-9516BCEFEE6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18240752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_Slid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2BF20F6-2F98-FB37-666A-8C296DC8FCE3}"/>
              </a:ext>
            </a:extLst>
          </p:cNvPr>
          <p:cNvGrpSpPr/>
          <p:nvPr userDrawn="1"/>
        </p:nvGrpSpPr>
        <p:grpSpPr>
          <a:xfrm flipV="1">
            <a:off x="-2" y="8089601"/>
            <a:ext cx="14634894" cy="143878"/>
            <a:chOff x="-2333824" y="6759341"/>
            <a:chExt cx="12195745" cy="98673"/>
          </a:xfrm>
        </p:grpSpPr>
        <p:sp>
          <p:nvSpPr>
            <p:cNvPr id="5" name="Trapezium 1">
              <a:extLst>
                <a:ext uri="{FF2B5EF4-FFF2-40B4-BE49-F238E27FC236}">
                  <a16:creationId xmlns:a16="http://schemas.microsoft.com/office/drawing/2014/main" id="{ADB933AF-7900-E68D-DB51-4E5F0D62AA18}"/>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6" name="Trapezium 46">
              <a:extLst>
                <a:ext uri="{FF2B5EF4-FFF2-40B4-BE49-F238E27FC236}">
                  <a16:creationId xmlns:a16="http://schemas.microsoft.com/office/drawing/2014/main" id="{0638E935-7EE5-7DE9-267F-1A40F7D6287B}"/>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7" name="Trapezium 46">
              <a:extLst>
                <a:ext uri="{FF2B5EF4-FFF2-40B4-BE49-F238E27FC236}">
                  <a16:creationId xmlns:a16="http://schemas.microsoft.com/office/drawing/2014/main" id="{49A637C6-9122-A8F8-61C3-F50A83319159}"/>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8" name="TextBox 7">
            <a:extLst>
              <a:ext uri="{FF2B5EF4-FFF2-40B4-BE49-F238E27FC236}">
                <a16:creationId xmlns:a16="http://schemas.microsoft.com/office/drawing/2014/main" id="{BBC2B428-04D4-B6D5-A3B3-779CD04408B2}"/>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9" name="Picture 8" descr="A white banner with a logo&#10;&#10;Description automatically generated">
            <a:extLst>
              <a:ext uri="{FF2B5EF4-FFF2-40B4-BE49-F238E27FC236}">
                <a16:creationId xmlns:a16="http://schemas.microsoft.com/office/drawing/2014/main" id="{AB72D06E-E37D-E72A-F15E-0CE1762963C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35914578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itle slide with blue Windows logo on white backgroun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9F2933-547A-2601-63DB-A0630CFD226C}"/>
              </a:ext>
            </a:extLst>
          </p:cNvPr>
          <p:cNvPicPr>
            <a:picLocks noChangeAspect="1"/>
          </p:cNvPicPr>
          <p:nvPr userDrawn="1"/>
        </p:nvPicPr>
        <p:blipFill>
          <a:blip r:embed="rId2"/>
          <a:stretch>
            <a:fillRect/>
          </a:stretch>
        </p:blipFill>
        <p:spPr>
          <a:xfrm>
            <a:off x="7634514" y="3595604"/>
            <a:ext cx="6995886" cy="4662401"/>
          </a:xfrm>
          <a:prstGeom prst="rect">
            <a:avLst/>
          </a:prstGeom>
        </p:spPr>
      </p:pic>
      <p:sp>
        <p:nvSpPr>
          <p:cNvPr id="15" name="Title 1"/>
          <p:cNvSpPr>
            <a:spLocks noGrp="1"/>
          </p:cNvSpPr>
          <p:nvPr>
            <p:ph type="title" hasCustomPrompt="1"/>
          </p:nvPr>
        </p:nvSpPr>
        <p:spPr>
          <a:xfrm>
            <a:off x="702259" y="3639867"/>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solidFill>
                  <a:srgbClr val="08023F"/>
                </a:solidFill>
                <a:effectLst/>
                <a:latin typeface="+mj-lt"/>
                <a:ea typeface="+mn-ea"/>
                <a:cs typeface="Segoe UI" pitchFamily="34" charset="0"/>
              </a:defRPr>
            </a:lvl1pPr>
          </a:lstStyle>
          <a:p>
            <a:r>
              <a:rPr lang="en-US" dirty="0"/>
              <a:t>Demo title</a:t>
            </a:r>
          </a:p>
        </p:txBody>
      </p:sp>
      <p:sp>
        <p:nvSpPr>
          <p:cNvPr id="16" name="Text Placeholder 4"/>
          <p:cNvSpPr>
            <a:spLocks noGrp="1"/>
          </p:cNvSpPr>
          <p:nvPr>
            <p:ph type="body" sz="quarter" idx="12" hasCustomPrompt="1"/>
          </p:nvPr>
        </p:nvSpPr>
        <p:spPr>
          <a:xfrm>
            <a:off x="702259" y="4772784"/>
            <a:ext cx="10972800" cy="369332"/>
          </a:xfrm>
          <a:prstGeom prst="rect">
            <a:avLst/>
          </a:prstGeom>
          <a:noFill/>
        </p:spPr>
        <p:txBody>
          <a:bodyPr lIns="0" tIns="0" rIns="0" bIns="0">
            <a:spAutoFit/>
          </a:bodyPr>
          <a:lstStyle>
            <a:lvl1pPr marL="0" indent="0">
              <a:spcBef>
                <a:spcPts val="0"/>
              </a:spcBef>
              <a:spcAft>
                <a:spcPts val="0"/>
              </a:spcAft>
              <a:buFont typeface="Arial" panose="020B0604020202020204" pitchFamily="34" charset="0"/>
              <a:buNone/>
              <a:defRPr sz="2400" spc="0" baseline="0">
                <a:solidFill>
                  <a:srgbClr val="08023F"/>
                </a:solidFill>
                <a:latin typeface="+mn-lt"/>
              </a:defRPr>
            </a:lvl1pPr>
          </a:lstStyle>
          <a:p>
            <a:pPr lvl="0"/>
            <a:r>
              <a:rPr lang="en-US" dirty="0"/>
              <a:t>Content</a:t>
            </a:r>
          </a:p>
        </p:txBody>
      </p:sp>
      <p:grpSp>
        <p:nvGrpSpPr>
          <p:cNvPr id="5" name="Group 4">
            <a:extLst>
              <a:ext uri="{FF2B5EF4-FFF2-40B4-BE49-F238E27FC236}">
                <a16:creationId xmlns:a16="http://schemas.microsoft.com/office/drawing/2014/main" id="{F42DA1E7-A3F9-B64F-AF34-8F407D58A4E5}"/>
              </a:ext>
            </a:extLst>
          </p:cNvPr>
          <p:cNvGrpSpPr/>
          <p:nvPr userDrawn="1"/>
        </p:nvGrpSpPr>
        <p:grpSpPr>
          <a:xfrm flipV="1">
            <a:off x="-2" y="8089601"/>
            <a:ext cx="14634894" cy="143878"/>
            <a:chOff x="-2333824" y="6759341"/>
            <a:chExt cx="12195745" cy="98673"/>
          </a:xfrm>
        </p:grpSpPr>
        <p:sp>
          <p:nvSpPr>
            <p:cNvPr id="6" name="Trapezium 1">
              <a:extLst>
                <a:ext uri="{FF2B5EF4-FFF2-40B4-BE49-F238E27FC236}">
                  <a16:creationId xmlns:a16="http://schemas.microsoft.com/office/drawing/2014/main" id="{CD14616A-488B-403F-3EA9-11A58BA8C6F1}"/>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7" name="Trapezium 46">
              <a:extLst>
                <a:ext uri="{FF2B5EF4-FFF2-40B4-BE49-F238E27FC236}">
                  <a16:creationId xmlns:a16="http://schemas.microsoft.com/office/drawing/2014/main" id="{2201A71B-9AE7-D2B7-3E95-03C9D142F2E8}"/>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8" name="Trapezium 46">
              <a:extLst>
                <a:ext uri="{FF2B5EF4-FFF2-40B4-BE49-F238E27FC236}">
                  <a16:creationId xmlns:a16="http://schemas.microsoft.com/office/drawing/2014/main" id="{52896677-5E74-DE89-6A75-4EC981C2DFB3}"/>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9" name="TextBox 8">
            <a:extLst>
              <a:ext uri="{FF2B5EF4-FFF2-40B4-BE49-F238E27FC236}">
                <a16:creationId xmlns:a16="http://schemas.microsoft.com/office/drawing/2014/main" id="{64844B6B-5746-4C2D-3B73-1343A907FFB9}"/>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0" name="Picture 9" descr="A white banner with a logo&#10;&#10;Description automatically generated">
            <a:extLst>
              <a:ext uri="{FF2B5EF4-FFF2-40B4-BE49-F238E27FC236}">
                <a16:creationId xmlns:a16="http://schemas.microsoft.com/office/drawing/2014/main" id="{01D20ACE-E99C-A307-9D52-A75E3D11234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20801182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Title slide with blue Windows logo on white backgroun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3DE48E-CA20-CEA2-7809-1909F04F51A5}"/>
              </a:ext>
            </a:extLst>
          </p:cNvPr>
          <p:cNvPicPr>
            <a:picLocks noChangeAspect="1"/>
          </p:cNvPicPr>
          <p:nvPr userDrawn="1"/>
        </p:nvPicPr>
        <p:blipFill>
          <a:blip r:embed="rId2"/>
          <a:stretch>
            <a:fillRect/>
          </a:stretch>
        </p:blipFill>
        <p:spPr>
          <a:xfrm>
            <a:off x="7634514" y="3595604"/>
            <a:ext cx="6995886" cy="4662401"/>
          </a:xfrm>
          <a:prstGeom prst="rect">
            <a:avLst/>
          </a:prstGeom>
        </p:spPr>
      </p:pic>
      <p:sp>
        <p:nvSpPr>
          <p:cNvPr id="15" name="Title 1"/>
          <p:cNvSpPr>
            <a:spLocks noGrp="1"/>
          </p:cNvSpPr>
          <p:nvPr>
            <p:ph type="title" hasCustomPrompt="1"/>
          </p:nvPr>
        </p:nvSpPr>
        <p:spPr>
          <a:xfrm>
            <a:off x="5767473" y="3505403"/>
            <a:ext cx="3095455" cy="1218795"/>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8800" b="0" kern="1200" cap="none" spc="-60" baseline="0" dirty="0">
                <a:ln w="3175">
                  <a:noFill/>
                </a:ln>
                <a:solidFill>
                  <a:srgbClr val="08023F"/>
                </a:solidFill>
                <a:effectLst/>
                <a:latin typeface="+mj-lt"/>
                <a:ea typeface="+mn-ea"/>
                <a:cs typeface="Segoe UI" pitchFamily="34" charset="0"/>
              </a:defRPr>
            </a:lvl1pPr>
          </a:lstStyle>
          <a:p>
            <a:r>
              <a:rPr lang="en-US" dirty="0"/>
              <a:t>Q &amp; A</a:t>
            </a:r>
          </a:p>
        </p:txBody>
      </p:sp>
      <p:grpSp>
        <p:nvGrpSpPr>
          <p:cNvPr id="5" name="Group 4">
            <a:extLst>
              <a:ext uri="{FF2B5EF4-FFF2-40B4-BE49-F238E27FC236}">
                <a16:creationId xmlns:a16="http://schemas.microsoft.com/office/drawing/2014/main" id="{AF4EA258-9EDA-13E0-B88D-BEF413B65495}"/>
              </a:ext>
            </a:extLst>
          </p:cNvPr>
          <p:cNvGrpSpPr/>
          <p:nvPr userDrawn="1"/>
        </p:nvGrpSpPr>
        <p:grpSpPr>
          <a:xfrm flipV="1">
            <a:off x="-2" y="8089601"/>
            <a:ext cx="14634894" cy="143878"/>
            <a:chOff x="-2333824" y="6759341"/>
            <a:chExt cx="12195745" cy="98673"/>
          </a:xfrm>
        </p:grpSpPr>
        <p:sp>
          <p:nvSpPr>
            <p:cNvPr id="6" name="Trapezium 1">
              <a:extLst>
                <a:ext uri="{FF2B5EF4-FFF2-40B4-BE49-F238E27FC236}">
                  <a16:creationId xmlns:a16="http://schemas.microsoft.com/office/drawing/2014/main" id="{1E0909D9-213E-2E5B-1457-6EF5F7BC5388}"/>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7" name="Trapezium 46">
              <a:extLst>
                <a:ext uri="{FF2B5EF4-FFF2-40B4-BE49-F238E27FC236}">
                  <a16:creationId xmlns:a16="http://schemas.microsoft.com/office/drawing/2014/main" id="{988C55CE-9303-ECA0-8D4E-F47BD2F155A8}"/>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8" name="Trapezium 46">
              <a:extLst>
                <a:ext uri="{FF2B5EF4-FFF2-40B4-BE49-F238E27FC236}">
                  <a16:creationId xmlns:a16="http://schemas.microsoft.com/office/drawing/2014/main" id="{9F466324-1F04-B0C2-B6B9-91309BB87C50}"/>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9" name="TextBox 8">
            <a:extLst>
              <a:ext uri="{FF2B5EF4-FFF2-40B4-BE49-F238E27FC236}">
                <a16:creationId xmlns:a16="http://schemas.microsoft.com/office/drawing/2014/main" id="{7DAC1DDA-356D-3136-09A5-FFD7F7D8D120}"/>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0" name="Picture 9" descr="A white banner with a logo&#10;&#10;Description automatically generated">
            <a:extLst>
              <a:ext uri="{FF2B5EF4-FFF2-40B4-BE49-F238E27FC236}">
                <a16:creationId xmlns:a16="http://schemas.microsoft.com/office/drawing/2014/main" id="{E23F535E-4B13-3F63-8E75-96DC18F62315}"/>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40350973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You_Slide">
    <p:bg>
      <p:bgPr>
        <a:solidFill>
          <a:srgbClr val="FFFFFF"/>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BFD5B93-2926-40E7-8152-4B1DB45D531F}"/>
              </a:ext>
            </a:extLst>
          </p:cNvPr>
          <p:cNvSpPr>
            <a:spLocks noGrp="1"/>
          </p:cNvSpPr>
          <p:nvPr>
            <p:ph type="title" hasCustomPrompt="1"/>
          </p:nvPr>
        </p:nvSpPr>
        <p:spPr>
          <a:xfrm>
            <a:off x="800230" y="727314"/>
            <a:ext cx="4686169" cy="598305"/>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solidFill>
                  <a:srgbClr val="08023F"/>
                </a:solidFill>
                <a:effectLst/>
                <a:latin typeface="+mj-lt"/>
                <a:ea typeface="Segoe UI Black" panose="020B0A02040204020203" pitchFamily="34" charset="0"/>
                <a:cs typeface="Segoe UI" pitchFamily="34" charset="0"/>
              </a:defRPr>
            </a:lvl1pPr>
          </a:lstStyle>
          <a:p>
            <a:r>
              <a:rPr lang="en-US" dirty="0"/>
              <a:t>THANK YOU !</a:t>
            </a:r>
          </a:p>
        </p:txBody>
      </p:sp>
      <p:sp>
        <p:nvSpPr>
          <p:cNvPr id="6" name="Text Placeholder 4">
            <a:extLst>
              <a:ext uri="{FF2B5EF4-FFF2-40B4-BE49-F238E27FC236}">
                <a16:creationId xmlns:a16="http://schemas.microsoft.com/office/drawing/2014/main" id="{34EDE0F8-003E-446A-9CCB-3D93AD93B0FD}"/>
              </a:ext>
            </a:extLst>
          </p:cNvPr>
          <p:cNvSpPr>
            <a:spLocks noGrp="1"/>
          </p:cNvSpPr>
          <p:nvPr>
            <p:ph type="body" sz="quarter" idx="12" hasCustomPrompt="1"/>
          </p:nvPr>
        </p:nvSpPr>
        <p:spPr>
          <a:xfrm>
            <a:off x="800230" y="4013745"/>
            <a:ext cx="4890857" cy="295465"/>
          </a:xfrm>
          <a:noFill/>
        </p:spPr>
        <p:txBody>
          <a:bodyPr wrap="square" lIns="0" tIns="0" rIns="0" bIns="0">
            <a:spAutoFit/>
          </a:bodyPr>
          <a:lstStyle>
            <a:lvl1pPr marL="0" indent="0">
              <a:spcBef>
                <a:spcPts val="0"/>
              </a:spcBef>
              <a:buNone/>
              <a:defRPr sz="1920" b="1" spc="0" baseline="0">
                <a:solidFill>
                  <a:srgbClr val="08023F"/>
                </a:solidFill>
                <a:latin typeface="Segoe UI" panose="020B0502040204020203" pitchFamily="34" charset="0"/>
                <a:cs typeface="Segoe UI" panose="020B0502040204020203" pitchFamily="34" charset="0"/>
              </a:defRPr>
            </a:lvl1pPr>
          </a:lstStyle>
          <a:p>
            <a:pPr lvl="0"/>
            <a:r>
              <a:rPr lang="en-US" dirty="0"/>
              <a:t>Speaker one name</a:t>
            </a:r>
          </a:p>
        </p:txBody>
      </p:sp>
      <p:sp>
        <p:nvSpPr>
          <p:cNvPr id="7" name="Text Placeholder 4">
            <a:extLst>
              <a:ext uri="{FF2B5EF4-FFF2-40B4-BE49-F238E27FC236}">
                <a16:creationId xmlns:a16="http://schemas.microsoft.com/office/drawing/2014/main" id="{883B0BDC-EFBE-4EE2-9446-E8320596B2C6}"/>
              </a:ext>
            </a:extLst>
          </p:cNvPr>
          <p:cNvSpPr>
            <a:spLocks noGrp="1"/>
          </p:cNvSpPr>
          <p:nvPr>
            <p:ph type="body" sz="quarter" idx="15" hasCustomPrompt="1"/>
          </p:nvPr>
        </p:nvSpPr>
        <p:spPr>
          <a:xfrm>
            <a:off x="800230" y="4402135"/>
            <a:ext cx="4890857" cy="258533"/>
          </a:xfrm>
          <a:noFill/>
        </p:spPr>
        <p:txBody>
          <a:bodyPr wrap="square" lIns="0" tIns="0" rIns="0" bIns="0">
            <a:spAutoFit/>
          </a:bodyPr>
          <a:lstStyle>
            <a:lvl1pPr marL="0" indent="0">
              <a:spcBef>
                <a:spcPts val="0"/>
              </a:spcBef>
              <a:buNone/>
              <a:defRPr sz="1680" spc="0" baseline="0">
                <a:solidFill>
                  <a:srgbClr val="08023F"/>
                </a:solidFill>
                <a:latin typeface="Segoe UI" panose="020B0502040204020203" pitchFamily="34" charset="0"/>
                <a:cs typeface="Segoe UI" panose="020B0502040204020203" pitchFamily="34" charset="0"/>
              </a:defRPr>
            </a:lvl1pPr>
          </a:lstStyle>
          <a:p>
            <a:pPr lvl="0"/>
            <a:r>
              <a:rPr lang="en-US" dirty="0"/>
              <a:t>Speaker one subtitle text</a:t>
            </a:r>
          </a:p>
        </p:txBody>
      </p:sp>
      <p:sp>
        <p:nvSpPr>
          <p:cNvPr id="9" name="Text Placeholder 4">
            <a:extLst>
              <a:ext uri="{FF2B5EF4-FFF2-40B4-BE49-F238E27FC236}">
                <a16:creationId xmlns:a16="http://schemas.microsoft.com/office/drawing/2014/main" id="{022C9921-9FD0-4BF0-BE16-2A88E9B884AB}"/>
              </a:ext>
            </a:extLst>
          </p:cNvPr>
          <p:cNvSpPr>
            <a:spLocks noGrp="1"/>
          </p:cNvSpPr>
          <p:nvPr>
            <p:ph type="body" sz="quarter" idx="16" hasCustomPrompt="1"/>
          </p:nvPr>
        </p:nvSpPr>
        <p:spPr>
          <a:xfrm>
            <a:off x="800230" y="4998429"/>
            <a:ext cx="4890857" cy="295465"/>
          </a:xfrm>
          <a:noFill/>
        </p:spPr>
        <p:txBody>
          <a:bodyPr wrap="square" lIns="0" tIns="0" rIns="0" bIns="0">
            <a:spAutoFit/>
          </a:bodyPr>
          <a:lstStyle>
            <a:lvl1pPr marL="0" indent="0">
              <a:spcBef>
                <a:spcPts val="0"/>
              </a:spcBef>
              <a:buNone/>
              <a:defRPr sz="1920" b="1" spc="0" baseline="0">
                <a:solidFill>
                  <a:srgbClr val="08023F"/>
                </a:solidFill>
                <a:latin typeface="Segoe UI" panose="020B0502040204020203" pitchFamily="34" charset="0"/>
                <a:cs typeface="Segoe UI" panose="020B0502040204020203" pitchFamily="34" charset="0"/>
              </a:defRPr>
            </a:lvl1pPr>
          </a:lstStyle>
          <a:p>
            <a:pPr lvl="0"/>
            <a:r>
              <a:rPr lang="en-US" dirty="0"/>
              <a:t>Speaker two name</a:t>
            </a:r>
          </a:p>
        </p:txBody>
      </p:sp>
      <p:sp>
        <p:nvSpPr>
          <p:cNvPr id="10" name="Text Placeholder 4">
            <a:extLst>
              <a:ext uri="{FF2B5EF4-FFF2-40B4-BE49-F238E27FC236}">
                <a16:creationId xmlns:a16="http://schemas.microsoft.com/office/drawing/2014/main" id="{123A88AD-7DAB-4B6E-963C-F0374313C22B}"/>
              </a:ext>
            </a:extLst>
          </p:cNvPr>
          <p:cNvSpPr>
            <a:spLocks noGrp="1"/>
          </p:cNvSpPr>
          <p:nvPr>
            <p:ph type="body" sz="quarter" idx="17" hasCustomPrompt="1"/>
          </p:nvPr>
        </p:nvSpPr>
        <p:spPr>
          <a:xfrm>
            <a:off x="800230" y="5367762"/>
            <a:ext cx="4890857" cy="258533"/>
          </a:xfrm>
          <a:noFill/>
        </p:spPr>
        <p:txBody>
          <a:bodyPr wrap="square" lIns="0" tIns="0" rIns="0" bIns="0">
            <a:spAutoFit/>
          </a:bodyPr>
          <a:lstStyle>
            <a:lvl1pPr marL="0" indent="0">
              <a:spcBef>
                <a:spcPts val="0"/>
              </a:spcBef>
              <a:buNone/>
              <a:defRPr sz="1680" spc="0" baseline="0">
                <a:solidFill>
                  <a:srgbClr val="08023F"/>
                </a:solidFill>
                <a:latin typeface="Segoe UI" panose="020B0502040204020203" pitchFamily="34" charset="0"/>
                <a:cs typeface="Segoe UI" panose="020B0502040204020203" pitchFamily="34" charset="0"/>
              </a:defRPr>
            </a:lvl1pPr>
          </a:lstStyle>
          <a:p>
            <a:pPr lvl="0"/>
            <a:r>
              <a:rPr lang="en-US" dirty="0"/>
              <a:t>Speaker two subtitle text</a:t>
            </a:r>
          </a:p>
        </p:txBody>
      </p:sp>
      <p:sp>
        <p:nvSpPr>
          <p:cNvPr id="17" name="Text Placeholder 16">
            <a:extLst>
              <a:ext uri="{FF2B5EF4-FFF2-40B4-BE49-F238E27FC236}">
                <a16:creationId xmlns:a16="http://schemas.microsoft.com/office/drawing/2014/main" id="{544298FB-4D19-41BA-A056-1EB0429A64C2}"/>
              </a:ext>
            </a:extLst>
          </p:cNvPr>
          <p:cNvSpPr>
            <a:spLocks noGrp="1"/>
          </p:cNvSpPr>
          <p:nvPr>
            <p:ph type="body" sz="quarter" idx="19" hasCustomPrompt="1"/>
          </p:nvPr>
        </p:nvSpPr>
        <p:spPr>
          <a:xfrm>
            <a:off x="800230" y="2594864"/>
            <a:ext cx="4730819" cy="467099"/>
          </a:xfrm>
          <a:prstGeom prst="rect">
            <a:avLst/>
          </a:prstGeom>
        </p:spPr>
        <p:txBody>
          <a:bodyPr/>
          <a:lstStyle>
            <a:lvl1pPr>
              <a:defRPr sz="3300" b="1" i="0">
                <a:solidFill>
                  <a:srgbClr val="08023F"/>
                </a:solidFill>
              </a:defRPr>
            </a:lvl1pPr>
          </a:lstStyle>
          <a:p>
            <a:r>
              <a:rPr lang="en-US" dirty="0">
                <a:solidFill>
                  <a:srgbClr val="08023F"/>
                </a:solidFill>
                <a:latin typeface="Segoe UI Semibold (Headings)"/>
                <a:cs typeface="Segoe UI" panose="020B0502040204020203" pitchFamily="34" charset="0"/>
              </a:rPr>
              <a:t>Presentation title </a:t>
            </a:r>
          </a:p>
        </p:txBody>
      </p:sp>
      <p:pic>
        <p:nvPicPr>
          <p:cNvPr id="8" name="Picture 7">
            <a:extLst>
              <a:ext uri="{FF2B5EF4-FFF2-40B4-BE49-F238E27FC236}">
                <a16:creationId xmlns:a16="http://schemas.microsoft.com/office/drawing/2014/main" id="{5839C542-8226-D379-3603-62DB9CE3338B}"/>
              </a:ext>
            </a:extLst>
          </p:cNvPr>
          <p:cNvPicPr>
            <a:picLocks noChangeAspect="1"/>
          </p:cNvPicPr>
          <p:nvPr userDrawn="1"/>
        </p:nvPicPr>
        <p:blipFill>
          <a:blip r:embed="rId2"/>
          <a:stretch>
            <a:fillRect/>
          </a:stretch>
        </p:blipFill>
        <p:spPr>
          <a:xfrm>
            <a:off x="5340350" y="2622550"/>
            <a:ext cx="3949700" cy="2984500"/>
          </a:xfrm>
          <a:prstGeom prst="rect">
            <a:avLst/>
          </a:prstGeom>
        </p:spPr>
      </p:pic>
      <p:pic>
        <p:nvPicPr>
          <p:cNvPr id="18" name="Picture 17">
            <a:extLst>
              <a:ext uri="{FF2B5EF4-FFF2-40B4-BE49-F238E27FC236}">
                <a16:creationId xmlns:a16="http://schemas.microsoft.com/office/drawing/2014/main" id="{AEC3409D-5A13-B030-03A4-99AD4A61BD94}"/>
              </a:ext>
            </a:extLst>
          </p:cNvPr>
          <p:cNvPicPr>
            <a:picLocks noChangeAspect="1"/>
          </p:cNvPicPr>
          <p:nvPr userDrawn="1"/>
        </p:nvPicPr>
        <p:blipFill>
          <a:blip r:embed="rId3"/>
          <a:stretch>
            <a:fillRect/>
          </a:stretch>
        </p:blipFill>
        <p:spPr>
          <a:xfrm>
            <a:off x="7634514" y="3595604"/>
            <a:ext cx="6995886" cy="4662401"/>
          </a:xfrm>
          <a:prstGeom prst="rect">
            <a:avLst/>
          </a:prstGeom>
        </p:spPr>
      </p:pic>
      <p:grpSp>
        <p:nvGrpSpPr>
          <p:cNvPr id="3" name="Group 2">
            <a:extLst>
              <a:ext uri="{FF2B5EF4-FFF2-40B4-BE49-F238E27FC236}">
                <a16:creationId xmlns:a16="http://schemas.microsoft.com/office/drawing/2014/main" id="{74DB141E-A264-4D05-5427-D3BECDCFA122}"/>
              </a:ext>
            </a:extLst>
          </p:cNvPr>
          <p:cNvGrpSpPr/>
          <p:nvPr userDrawn="1"/>
        </p:nvGrpSpPr>
        <p:grpSpPr>
          <a:xfrm flipV="1">
            <a:off x="-2" y="8089601"/>
            <a:ext cx="14634894" cy="143878"/>
            <a:chOff x="-2333824" y="6759341"/>
            <a:chExt cx="12195745" cy="98673"/>
          </a:xfrm>
        </p:grpSpPr>
        <p:sp>
          <p:nvSpPr>
            <p:cNvPr id="11" name="Trapezium 1">
              <a:extLst>
                <a:ext uri="{FF2B5EF4-FFF2-40B4-BE49-F238E27FC236}">
                  <a16:creationId xmlns:a16="http://schemas.microsoft.com/office/drawing/2014/main" id="{1AD64933-3469-83D9-D3A6-3470CC135FB7}"/>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2" name="Trapezium 46">
              <a:extLst>
                <a:ext uri="{FF2B5EF4-FFF2-40B4-BE49-F238E27FC236}">
                  <a16:creationId xmlns:a16="http://schemas.microsoft.com/office/drawing/2014/main" id="{34B5F686-4C71-C10B-3E3C-222B736380B8}"/>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3" name="Trapezium 46">
              <a:extLst>
                <a:ext uri="{FF2B5EF4-FFF2-40B4-BE49-F238E27FC236}">
                  <a16:creationId xmlns:a16="http://schemas.microsoft.com/office/drawing/2014/main" id="{956176C2-8842-0AA9-46BE-641B81A5CECA}"/>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14" name="TextBox 13">
            <a:extLst>
              <a:ext uri="{FF2B5EF4-FFF2-40B4-BE49-F238E27FC236}">
                <a16:creationId xmlns:a16="http://schemas.microsoft.com/office/drawing/2014/main" id="{B8F4D630-5451-56F2-669C-0C4465EE1816}"/>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5" name="Picture 14" descr="A white banner with a logo&#10;&#10;Description automatically generated">
            <a:extLst>
              <a:ext uri="{FF2B5EF4-FFF2-40B4-BE49-F238E27FC236}">
                <a16:creationId xmlns:a16="http://schemas.microsoft.com/office/drawing/2014/main" id="{78575F5A-634D-3565-6097-21C12F4233C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359784526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_Slide">
    <p:spTree>
      <p:nvGrpSpPr>
        <p:cNvPr id="1" name=""/>
        <p:cNvGrpSpPr/>
        <p:nvPr/>
      </p:nvGrpSpPr>
      <p:grpSpPr>
        <a:xfrm>
          <a:off x="0" y="0"/>
          <a:ext cx="0" cy="0"/>
          <a:chOff x="0" y="0"/>
          <a:chExt cx="0" cy="0"/>
        </a:xfrm>
      </p:grpSpPr>
      <p:pic>
        <p:nvPicPr>
          <p:cNvPr id="2" name="Picture 1" descr="A white banner with a logo&#10;&#10;Description automatically generated">
            <a:extLst>
              <a:ext uri="{FF2B5EF4-FFF2-40B4-BE49-F238E27FC236}">
                <a16:creationId xmlns:a16="http://schemas.microsoft.com/office/drawing/2014/main" id="{0DAFB22E-E019-4165-17D3-52A6916C50D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840648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4_Title Slide">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38190D-7F31-C285-276B-4833022BBE40}"/>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9" name="Picture 8" descr="A white banner with a logo&#10;&#10;Description automatically generated">
            <a:extLst>
              <a:ext uri="{FF2B5EF4-FFF2-40B4-BE49-F238E27FC236}">
                <a16:creationId xmlns:a16="http://schemas.microsoft.com/office/drawing/2014/main" id="{826C22D7-52A0-A528-87B3-F6077FD9C04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25315005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1477D35-1A41-D2DC-B167-3B314445BEE4}"/>
              </a:ext>
            </a:extLst>
          </p:cNvPr>
          <p:cNvGrpSpPr/>
          <p:nvPr userDrawn="1"/>
        </p:nvGrpSpPr>
        <p:grpSpPr>
          <a:xfrm flipV="1">
            <a:off x="-2" y="8089601"/>
            <a:ext cx="14634894" cy="143878"/>
            <a:chOff x="-2333824" y="6759341"/>
            <a:chExt cx="12195745" cy="98673"/>
          </a:xfrm>
        </p:grpSpPr>
        <p:sp>
          <p:nvSpPr>
            <p:cNvPr id="13" name="Trapezium 1">
              <a:extLst>
                <a:ext uri="{FF2B5EF4-FFF2-40B4-BE49-F238E27FC236}">
                  <a16:creationId xmlns:a16="http://schemas.microsoft.com/office/drawing/2014/main" id="{0BBCA774-C7A0-064A-4979-00D0EE6C77F4}"/>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4" name="Trapezium 46">
              <a:extLst>
                <a:ext uri="{FF2B5EF4-FFF2-40B4-BE49-F238E27FC236}">
                  <a16:creationId xmlns:a16="http://schemas.microsoft.com/office/drawing/2014/main" id="{07176A7D-9BA4-4151-D264-641DEED1334C}"/>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5" name="Trapezium 46">
              <a:extLst>
                <a:ext uri="{FF2B5EF4-FFF2-40B4-BE49-F238E27FC236}">
                  <a16:creationId xmlns:a16="http://schemas.microsoft.com/office/drawing/2014/main" id="{0AD893B0-277B-BEFE-769C-A94ED7606441}"/>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2" name="TextBox 1">
            <a:extLst>
              <a:ext uri="{FF2B5EF4-FFF2-40B4-BE49-F238E27FC236}">
                <a16:creationId xmlns:a16="http://schemas.microsoft.com/office/drawing/2014/main" id="{A438190D-7F31-C285-276B-4833022BBE40}"/>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3" name="Picture 2" descr="A white banner with a logo&#10;&#10;Description automatically generated">
            <a:extLst>
              <a:ext uri="{FF2B5EF4-FFF2-40B4-BE49-F238E27FC236}">
                <a16:creationId xmlns:a16="http://schemas.microsoft.com/office/drawing/2014/main" id="{B4AF1179-7755-A711-DF55-842B92D3EBE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2648005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38190D-7F31-C285-276B-4833022BBE40}"/>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9" name="Picture 8" descr="A white banner with a logo&#10;&#10;Description automatically generated">
            <a:extLst>
              <a:ext uri="{FF2B5EF4-FFF2-40B4-BE49-F238E27FC236}">
                <a16:creationId xmlns:a16="http://schemas.microsoft.com/office/drawing/2014/main" id="{826C22D7-52A0-A528-87B3-F6077FD9C04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3227692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37CCD95-F282-2943-3F01-06FFE9DECE3A}"/>
              </a:ext>
            </a:extLst>
          </p:cNvPr>
          <p:cNvGrpSpPr/>
          <p:nvPr userDrawn="1"/>
        </p:nvGrpSpPr>
        <p:grpSpPr>
          <a:xfrm flipV="1">
            <a:off x="-2" y="8089601"/>
            <a:ext cx="14634894" cy="143878"/>
            <a:chOff x="-2333824" y="6759341"/>
            <a:chExt cx="12195745" cy="98673"/>
          </a:xfrm>
        </p:grpSpPr>
        <p:sp>
          <p:nvSpPr>
            <p:cNvPr id="4" name="Trapezium 1">
              <a:extLst>
                <a:ext uri="{FF2B5EF4-FFF2-40B4-BE49-F238E27FC236}">
                  <a16:creationId xmlns:a16="http://schemas.microsoft.com/office/drawing/2014/main" id="{C97F0308-B490-4AA7-5EA0-AF5DEB700C23}"/>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6" name="Trapezium 46">
              <a:extLst>
                <a:ext uri="{FF2B5EF4-FFF2-40B4-BE49-F238E27FC236}">
                  <a16:creationId xmlns:a16="http://schemas.microsoft.com/office/drawing/2014/main" id="{40B1B32B-AD9B-5C8F-913D-9384685F7932}"/>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1" name="Trapezium 46">
              <a:extLst>
                <a:ext uri="{FF2B5EF4-FFF2-40B4-BE49-F238E27FC236}">
                  <a16:creationId xmlns:a16="http://schemas.microsoft.com/office/drawing/2014/main" id="{572805CD-424D-10CF-2B0C-9FD061CAE811}"/>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12" name="TextBox 11">
            <a:extLst>
              <a:ext uri="{FF2B5EF4-FFF2-40B4-BE49-F238E27FC236}">
                <a16:creationId xmlns:a16="http://schemas.microsoft.com/office/drawing/2014/main" id="{D2B0D833-697E-FC54-D8DA-B9B3883BAA7C}"/>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3" name="Picture 12" descr="A white banner with a logo&#10;&#10;Description automatically generated">
            <a:extLst>
              <a:ext uri="{FF2B5EF4-FFF2-40B4-BE49-F238E27FC236}">
                <a16:creationId xmlns:a16="http://schemas.microsoft.com/office/drawing/2014/main" id="{2CC767B5-B08F-76E7-5C5D-9946EB50AED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2065533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eaker_Slide1">
    <p:spTree>
      <p:nvGrpSpPr>
        <p:cNvPr id="1" name=""/>
        <p:cNvGrpSpPr/>
        <p:nvPr/>
      </p:nvGrpSpPr>
      <p:grpSpPr>
        <a:xfrm>
          <a:off x="0" y="0"/>
          <a:ext cx="0" cy="0"/>
          <a:chOff x="0" y="0"/>
          <a:chExt cx="0" cy="0"/>
        </a:xfrm>
      </p:grpSpPr>
      <p:sp>
        <p:nvSpPr>
          <p:cNvPr id="35" name="Title 1"/>
          <p:cNvSpPr>
            <a:spLocks noGrp="1"/>
          </p:cNvSpPr>
          <p:nvPr>
            <p:ph type="title" hasCustomPrompt="1"/>
          </p:nvPr>
        </p:nvSpPr>
        <p:spPr>
          <a:xfrm>
            <a:off x="6252111" y="3343518"/>
            <a:ext cx="6870875" cy="673902"/>
          </a:xfrm>
          <a:prstGeom prst="rect">
            <a:avLst/>
          </a:prstGeom>
          <a:noFill/>
        </p:spPr>
        <p:txBody>
          <a:bodyPr wrap="square" lIns="0" tIns="0" rIns="0" bIns="0" anchor="b" anchorCtr="0">
            <a:spAutoFit/>
          </a:bodyPr>
          <a:lstStyle>
            <a:lvl1pPr>
              <a:defRPr sz="4320" spc="-60" baseline="0">
                <a:solidFill>
                  <a:srgbClr val="9BF00B"/>
                </a:solidFill>
                <a:latin typeface="+mj-lt"/>
                <a:cs typeface="Segoe UI" panose="020B0502040204020203" pitchFamily="34" charset="0"/>
              </a:defRPr>
            </a:lvl1pPr>
          </a:lstStyle>
          <a:p>
            <a:r>
              <a:rPr lang="en-US" dirty="0"/>
              <a:t>INSERT SPEAKER NAME</a:t>
            </a:r>
          </a:p>
        </p:txBody>
      </p:sp>
      <p:sp>
        <p:nvSpPr>
          <p:cNvPr id="36" name="Text Placeholder 4"/>
          <p:cNvSpPr>
            <a:spLocks noGrp="1"/>
          </p:cNvSpPr>
          <p:nvPr>
            <p:ph type="body" sz="quarter" idx="12" hasCustomPrompt="1"/>
          </p:nvPr>
        </p:nvSpPr>
        <p:spPr>
          <a:xfrm>
            <a:off x="6252112" y="4189262"/>
            <a:ext cx="5486400" cy="369332"/>
          </a:xfrm>
          <a:prstGeom prst="rect">
            <a:avLst/>
          </a:prstGeom>
          <a:noFill/>
        </p:spPr>
        <p:txBody>
          <a:bodyPr wrap="square" lIns="0" tIns="0" rIns="0" bIns="0">
            <a:spAutoFit/>
          </a:bodyPr>
          <a:lstStyle>
            <a:lvl1pPr marL="0" indent="0">
              <a:spcBef>
                <a:spcPts val="0"/>
              </a:spcBef>
              <a:buNone/>
              <a:defRPr sz="2400" spc="0" baseline="0">
                <a:solidFill>
                  <a:schemeClr val="bg1"/>
                </a:solidFill>
                <a:latin typeface="+mn-lt"/>
                <a:cs typeface="Segoe UI" panose="020B0502040204020203" pitchFamily="34" charset="0"/>
              </a:defRPr>
            </a:lvl1pPr>
          </a:lstStyle>
          <a:p>
            <a:pPr lvl="0"/>
            <a:r>
              <a:rPr lang="en-US" dirty="0"/>
              <a:t>Speaker Designation</a:t>
            </a:r>
          </a:p>
        </p:txBody>
      </p:sp>
      <p:sp>
        <p:nvSpPr>
          <p:cNvPr id="37" name="Picture Placeholder 2"/>
          <p:cNvSpPr>
            <a:spLocks noGrp="1"/>
          </p:cNvSpPr>
          <p:nvPr>
            <p:ph type="pic" sz="quarter" idx="10"/>
          </p:nvPr>
        </p:nvSpPr>
        <p:spPr>
          <a:xfrm>
            <a:off x="2939663" y="2452661"/>
            <a:ext cx="3129517" cy="3129517"/>
          </a:xfrm>
          <a:prstGeom prst="rect">
            <a:avLst/>
          </a:prstGeom>
        </p:spPr>
        <p:txBody>
          <a:bodyPr/>
          <a:lstStyle>
            <a:lvl1pPr>
              <a:defRPr b="0" cap="none" spc="0">
                <a:ln>
                  <a:noFill/>
                </a:ln>
                <a:solidFill>
                  <a:schemeClr val="bg1"/>
                </a:solidFill>
                <a:effectLst/>
              </a:defRPr>
            </a:lvl1pPr>
          </a:lstStyle>
          <a:p>
            <a:endParaRPr lang="en-IN" dirty="0"/>
          </a:p>
        </p:txBody>
      </p:sp>
      <p:pic>
        <p:nvPicPr>
          <p:cNvPr id="40"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2"/>
          <a:stretch>
            <a:fillRect/>
          </a:stretch>
        </p:blipFill>
        <p:spPr bwMode="black">
          <a:xfrm>
            <a:off x="15128547" y="7469726"/>
            <a:ext cx="1818473" cy="389462"/>
          </a:xfrm>
          <a:prstGeom prst="rect">
            <a:avLst/>
          </a:prstGeom>
        </p:spPr>
      </p:pic>
      <p:grpSp>
        <p:nvGrpSpPr>
          <p:cNvPr id="2" name="Group 1">
            <a:extLst>
              <a:ext uri="{FF2B5EF4-FFF2-40B4-BE49-F238E27FC236}">
                <a16:creationId xmlns:a16="http://schemas.microsoft.com/office/drawing/2014/main" id="{79F50212-EE04-1DDB-DF3F-89AFAED5346B}"/>
              </a:ext>
            </a:extLst>
          </p:cNvPr>
          <p:cNvGrpSpPr/>
          <p:nvPr userDrawn="1"/>
        </p:nvGrpSpPr>
        <p:grpSpPr>
          <a:xfrm flipV="1">
            <a:off x="-2" y="8089601"/>
            <a:ext cx="14634894" cy="143878"/>
            <a:chOff x="-2333824" y="6759341"/>
            <a:chExt cx="12195745" cy="98673"/>
          </a:xfrm>
        </p:grpSpPr>
        <p:sp>
          <p:nvSpPr>
            <p:cNvPr id="3" name="Trapezium 1">
              <a:extLst>
                <a:ext uri="{FF2B5EF4-FFF2-40B4-BE49-F238E27FC236}">
                  <a16:creationId xmlns:a16="http://schemas.microsoft.com/office/drawing/2014/main" id="{90CD10D1-3807-2777-72F9-4F67411AC524}"/>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4" name="Trapezium 46">
              <a:extLst>
                <a:ext uri="{FF2B5EF4-FFF2-40B4-BE49-F238E27FC236}">
                  <a16:creationId xmlns:a16="http://schemas.microsoft.com/office/drawing/2014/main" id="{D67251D8-24B1-D442-637B-A7000595B895}"/>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2" name="Trapezium 46">
              <a:extLst>
                <a:ext uri="{FF2B5EF4-FFF2-40B4-BE49-F238E27FC236}">
                  <a16:creationId xmlns:a16="http://schemas.microsoft.com/office/drawing/2014/main" id="{E2F8D233-3E7F-ED4A-6B28-64921A960B36}"/>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13" name="TextBox 12">
            <a:extLst>
              <a:ext uri="{FF2B5EF4-FFF2-40B4-BE49-F238E27FC236}">
                <a16:creationId xmlns:a16="http://schemas.microsoft.com/office/drawing/2014/main" id="{E2E4DEED-C0F5-CB91-B9AF-B9862527B456}"/>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4" name="Picture 13" descr="A white banner with a logo&#10;&#10;Description automatically generated">
            <a:extLst>
              <a:ext uri="{FF2B5EF4-FFF2-40B4-BE49-F238E27FC236}">
                <a16:creationId xmlns:a16="http://schemas.microsoft.com/office/drawing/2014/main" id="{15E5B9E0-7FE5-3C8F-A750-EB090B3C547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3070427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session_title and Speakers name">
    <p:spTree>
      <p:nvGrpSpPr>
        <p:cNvPr id="1" name=""/>
        <p:cNvGrpSpPr/>
        <p:nvPr/>
      </p:nvGrpSpPr>
      <p:grpSpPr>
        <a:xfrm>
          <a:off x="0" y="0"/>
          <a:ext cx="0" cy="0"/>
          <a:chOff x="0" y="0"/>
          <a:chExt cx="0" cy="0"/>
        </a:xfrm>
      </p:grpSpPr>
      <p:pic>
        <p:nvPicPr>
          <p:cNvPr id="40"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2"/>
          <a:stretch>
            <a:fillRect/>
          </a:stretch>
        </p:blipFill>
        <p:spPr bwMode="black">
          <a:xfrm>
            <a:off x="15128547" y="7469726"/>
            <a:ext cx="1818473" cy="389462"/>
          </a:xfrm>
          <a:prstGeom prst="rect">
            <a:avLst/>
          </a:prstGeom>
        </p:spPr>
      </p:pic>
      <p:sp>
        <p:nvSpPr>
          <p:cNvPr id="14" name="Title 1">
            <a:extLst>
              <a:ext uri="{FF2B5EF4-FFF2-40B4-BE49-F238E27FC236}">
                <a16:creationId xmlns:a16="http://schemas.microsoft.com/office/drawing/2014/main" id="{BA80D204-AA27-4BBD-BBCA-179B38FA2E15}"/>
              </a:ext>
            </a:extLst>
          </p:cNvPr>
          <p:cNvSpPr>
            <a:spLocks noGrp="1"/>
          </p:cNvSpPr>
          <p:nvPr>
            <p:ph type="title" hasCustomPrompt="1"/>
          </p:nvPr>
        </p:nvSpPr>
        <p:spPr>
          <a:xfrm>
            <a:off x="2183180" y="3397474"/>
            <a:ext cx="10972800" cy="673902"/>
          </a:xfrm>
          <a:prstGeom prst="rect">
            <a:avLst/>
          </a:prstGeom>
          <a:noFill/>
        </p:spPr>
        <p:txBody>
          <a:bodyPr lIns="0" tIns="0" rIns="0" bIns="0" anchor="b" anchorCtr="0">
            <a:spAutoFit/>
          </a:bodyPr>
          <a:lstStyle>
            <a:lvl1pPr>
              <a:defRPr sz="4320" spc="-60" baseline="0">
                <a:solidFill>
                  <a:srgbClr val="9BF00B"/>
                </a:solidFill>
                <a:latin typeface="+mj-lt"/>
                <a:cs typeface="Segoe UI" panose="020B0502040204020203" pitchFamily="34" charset="0"/>
              </a:defRPr>
            </a:lvl1pPr>
          </a:lstStyle>
          <a:p>
            <a:r>
              <a:rPr lang="en-US" dirty="0"/>
              <a:t>Event name or presentation title </a:t>
            </a:r>
          </a:p>
        </p:txBody>
      </p:sp>
      <p:sp>
        <p:nvSpPr>
          <p:cNvPr id="15" name="Text Placeholder 4">
            <a:extLst>
              <a:ext uri="{FF2B5EF4-FFF2-40B4-BE49-F238E27FC236}">
                <a16:creationId xmlns:a16="http://schemas.microsoft.com/office/drawing/2014/main" id="{E165C242-C706-4D94-AC69-527037CF2A09}"/>
              </a:ext>
            </a:extLst>
          </p:cNvPr>
          <p:cNvSpPr>
            <a:spLocks noGrp="1"/>
          </p:cNvSpPr>
          <p:nvPr>
            <p:ph type="body" sz="quarter" idx="12" hasCustomPrompt="1"/>
          </p:nvPr>
        </p:nvSpPr>
        <p:spPr>
          <a:xfrm>
            <a:off x="2183180" y="4585726"/>
            <a:ext cx="10972800" cy="369332"/>
          </a:xfrm>
          <a:prstGeom prst="rect">
            <a:avLst/>
          </a:prstGeom>
          <a:noFill/>
        </p:spPr>
        <p:txBody>
          <a:bodyPr wrap="square" lIns="0" tIns="0" rIns="0" bIns="0">
            <a:spAutoFit/>
          </a:bodyPr>
          <a:lstStyle>
            <a:lvl1pPr marL="0" indent="0">
              <a:spcBef>
                <a:spcPts val="0"/>
              </a:spcBef>
              <a:buNone/>
              <a:defRPr sz="2400" spc="0" baseline="0">
                <a:solidFill>
                  <a:srgbClr val="FFFFFF"/>
                </a:solidFill>
                <a:latin typeface="+mn-lt"/>
                <a:cs typeface="Segoe UI" panose="020B0502040204020203" pitchFamily="34" charset="0"/>
              </a:defRPr>
            </a:lvl1pPr>
          </a:lstStyle>
          <a:p>
            <a:pPr lvl="0"/>
            <a:r>
              <a:rPr lang="en-US" dirty="0"/>
              <a:t>Speaker name or subtitle text</a:t>
            </a:r>
          </a:p>
        </p:txBody>
      </p:sp>
      <p:grpSp>
        <p:nvGrpSpPr>
          <p:cNvPr id="2" name="Group 1">
            <a:extLst>
              <a:ext uri="{FF2B5EF4-FFF2-40B4-BE49-F238E27FC236}">
                <a16:creationId xmlns:a16="http://schemas.microsoft.com/office/drawing/2014/main" id="{6C62A54C-56D0-F9A4-3423-F4D3E7DBB7D3}"/>
              </a:ext>
            </a:extLst>
          </p:cNvPr>
          <p:cNvGrpSpPr/>
          <p:nvPr userDrawn="1"/>
        </p:nvGrpSpPr>
        <p:grpSpPr>
          <a:xfrm flipV="1">
            <a:off x="-2" y="8089601"/>
            <a:ext cx="14634894" cy="143878"/>
            <a:chOff x="-2333824" y="6759341"/>
            <a:chExt cx="12195745" cy="98673"/>
          </a:xfrm>
        </p:grpSpPr>
        <p:sp>
          <p:nvSpPr>
            <p:cNvPr id="3" name="Trapezium 1">
              <a:extLst>
                <a:ext uri="{FF2B5EF4-FFF2-40B4-BE49-F238E27FC236}">
                  <a16:creationId xmlns:a16="http://schemas.microsoft.com/office/drawing/2014/main" id="{95BED4AA-BF71-6537-33DC-FD11AA40FB03}"/>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4" name="Trapezium 46">
              <a:extLst>
                <a:ext uri="{FF2B5EF4-FFF2-40B4-BE49-F238E27FC236}">
                  <a16:creationId xmlns:a16="http://schemas.microsoft.com/office/drawing/2014/main" id="{3B54593F-3777-1652-B6E0-4220E5B375B1}"/>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1" name="Trapezium 46">
              <a:extLst>
                <a:ext uri="{FF2B5EF4-FFF2-40B4-BE49-F238E27FC236}">
                  <a16:creationId xmlns:a16="http://schemas.microsoft.com/office/drawing/2014/main" id="{E1D22723-4CCF-C4CA-4359-3F7A21AC166C}"/>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12" name="TextBox 11">
            <a:extLst>
              <a:ext uri="{FF2B5EF4-FFF2-40B4-BE49-F238E27FC236}">
                <a16:creationId xmlns:a16="http://schemas.microsoft.com/office/drawing/2014/main" id="{47EB145D-1005-3021-7D04-D11478FD984B}"/>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3" name="Picture 12" descr="A white banner with a logo&#10;&#10;Description automatically generated">
            <a:extLst>
              <a:ext uri="{FF2B5EF4-FFF2-40B4-BE49-F238E27FC236}">
                <a16:creationId xmlns:a16="http://schemas.microsoft.com/office/drawing/2014/main" id="{26EE24A8-B93B-89DF-61E2-BDFA25611D4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2793793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slide with blue Windows logo on white background">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79FFE2EB-4633-440A-931A-7B899DCAFF28}"/>
              </a:ext>
            </a:extLst>
          </p:cNvPr>
          <p:cNvSpPr>
            <a:spLocks noGrp="1"/>
          </p:cNvSpPr>
          <p:nvPr>
            <p:ph type="body" sz="quarter" idx="12" hasCustomPrompt="1"/>
          </p:nvPr>
        </p:nvSpPr>
        <p:spPr>
          <a:xfrm>
            <a:off x="1018782" y="1865461"/>
            <a:ext cx="10972800" cy="369332"/>
          </a:xfrm>
          <a:prstGeom prst="rect">
            <a:avLst/>
          </a:prstGeom>
          <a:noFill/>
        </p:spPr>
        <p:txBody>
          <a:bodyPr lIns="0" tIns="0" rIns="0" bIns="0">
            <a:spAutoFit/>
          </a:bodyPr>
          <a:lstStyle>
            <a:lvl1pPr marL="0" indent="0">
              <a:spcBef>
                <a:spcPts val="0"/>
              </a:spcBef>
              <a:spcAft>
                <a:spcPts val="0"/>
              </a:spcAft>
              <a:buFont typeface="Arial" panose="020B0604020202020204" pitchFamily="34" charset="0"/>
              <a:buNone/>
              <a:defRPr sz="2400" spc="0" baseline="0">
                <a:solidFill>
                  <a:schemeClr val="bg1"/>
                </a:solidFill>
                <a:latin typeface="+mn-lt"/>
              </a:defRPr>
            </a:lvl1pPr>
          </a:lstStyle>
          <a:p>
            <a:pPr lvl="0"/>
            <a:r>
              <a:rPr lang="en-US" dirty="0"/>
              <a:t>Content</a:t>
            </a:r>
          </a:p>
        </p:txBody>
      </p:sp>
      <p:sp>
        <p:nvSpPr>
          <p:cNvPr id="3" name="Title 1">
            <a:extLst>
              <a:ext uri="{FF2B5EF4-FFF2-40B4-BE49-F238E27FC236}">
                <a16:creationId xmlns:a16="http://schemas.microsoft.com/office/drawing/2014/main" id="{67E2EE96-CAD6-46F7-AEB7-00C81021CC84}"/>
              </a:ext>
            </a:extLst>
          </p:cNvPr>
          <p:cNvSpPr>
            <a:spLocks noGrp="1"/>
          </p:cNvSpPr>
          <p:nvPr>
            <p:ph type="title" hasCustomPrompt="1"/>
          </p:nvPr>
        </p:nvSpPr>
        <p:spPr>
          <a:xfrm>
            <a:off x="775550" y="498230"/>
            <a:ext cx="3232926" cy="598318"/>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solidFill>
                  <a:srgbClr val="FFC000"/>
                </a:solidFill>
                <a:effectLst/>
                <a:latin typeface="+mj-lt"/>
                <a:ea typeface="+mn-ea"/>
                <a:cs typeface="Segoe UI" pitchFamily="34" charset="0"/>
              </a:defRPr>
            </a:lvl1pPr>
          </a:lstStyle>
          <a:p>
            <a:r>
              <a:rPr lang="en-US" dirty="0"/>
              <a:t>Title </a:t>
            </a:r>
          </a:p>
        </p:txBody>
      </p:sp>
      <p:grpSp>
        <p:nvGrpSpPr>
          <p:cNvPr id="2" name="Group 1">
            <a:extLst>
              <a:ext uri="{FF2B5EF4-FFF2-40B4-BE49-F238E27FC236}">
                <a16:creationId xmlns:a16="http://schemas.microsoft.com/office/drawing/2014/main" id="{52F32DAD-379D-30D9-D94D-8A1EDDA99C0A}"/>
              </a:ext>
            </a:extLst>
          </p:cNvPr>
          <p:cNvGrpSpPr/>
          <p:nvPr userDrawn="1"/>
        </p:nvGrpSpPr>
        <p:grpSpPr>
          <a:xfrm flipV="1">
            <a:off x="-2" y="8089601"/>
            <a:ext cx="14634894" cy="143878"/>
            <a:chOff x="-2333824" y="6759341"/>
            <a:chExt cx="12195745" cy="98673"/>
          </a:xfrm>
        </p:grpSpPr>
        <p:sp>
          <p:nvSpPr>
            <p:cNvPr id="11" name="Trapezium 1">
              <a:extLst>
                <a:ext uri="{FF2B5EF4-FFF2-40B4-BE49-F238E27FC236}">
                  <a16:creationId xmlns:a16="http://schemas.microsoft.com/office/drawing/2014/main" id="{C5883E62-EE6B-36D8-2A90-5848EB2B07E8}"/>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2" name="Trapezium 46">
              <a:extLst>
                <a:ext uri="{FF2B5EF4-FFF2-40B4-BE49-F238E27FC236}">
                  <a16:creationId xmlns:a16="http://schemas.microsoft.com/office/drawing/2014/main" id="{7065DA45-7613-4798-556B-654B15A6531D}"/>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3" name="Trapezium 46">
              <a:extLst>
                <a:ext uri="{FF2B5EF4-FFF2-40B4-BE49-F238E27FC236}">
                  <a16:creationId xmlns:a16="http://schemas.microsoft.com/office/drawing/2014/main" id="{01A0F7C4-CCC4-A0AF-BD12-522B0D31C79E}"/>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14" name="TextBox 13">
            <a:extLst>
              <a:ext uri="{FF2B5EF4-FFF2-40B4-BE49-F238E27FC236}">
                <a16:creationId xmlns:a16="http://schemas.microsoft.com/office/drawing/2014/main" id="{CEF9D77B-0583-EA0B-080A-FDF634CD05E6}"/>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5" name="Picture 14" descr="A white banner with a logo&#10;&#10;Description automatically generated">
            <a:extLst>
              <a:ext uri="{FF2B5EF4-FFF2-40B4-BE49-F238E27FC236}">
                <a16:creationId xmlns:a16="http://schemas.microsoft.com/office/drawing/2014/main" id="{B983C4BE-8851-4775-730D-68E07E3D57C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671404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Slide">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9458C17-F879-F5CB-B131-D85D440CE465}"/>
              </a:ext>
            </a:extLst>
          </p:cNvPr>
          <p:cNvGrpSpPr/>
          <p:nvPr userDrawn="1"/>
        </p:nvGrpSpPr>
        <p:grpSpPr>
          <a:xfrm flipV="1">
            <a:off x="-2" y="8089601"/>
            <a:ext cx="14634894" cy="143878"/>
            <a:chOff x="-2333824" y="6759341"/>
            <a:chExt cx="12195745" cy="98673"/>
          </a:xfrm>
        </p:grpSpPr>
        <p:sp>
          <p:nvSpPr>
            <p:cNvPr id="9" name="Trapezium 1">
              <a:extLst>
                <a:ext uri="{FF2B5EF4-FFF2-40B4-BE49-F238E27FC236}">
                  <a16:creationId xmlns:a16="http://schemas.microsoft.com/office/drawing/2014/main" id="{7DEADA67-8222-8777-029E-6EC387641EC1}"/>
                </a:ext>
              </a:extLst>
            </p:cNvPr>
            <p:cNvSpPr/>
            <p:nvPr/>
          </p:nvSpPr>
          <p:spPr>
            <a:xfrm rot="10800000">
              <a:off x="1011890" y="6759373"/>
              <a:ext cx="8850031" cy="98641"/>
            </a:xfrm>
            <a:custGeom>
              <a:avLst/>
              <a:gdLst>
                <a:gd name="connsiteX0" fmla="*/ 0 w 8846288"/>
                <a:gd name="connsiteY0" fmla="*/ 169002 h 169002"/>
                <a:gd name="connsiteX1" fmla="*/ 42251 w 8846288"/>
                <a:gd name="connsiteY1" fmla="*/ 0 h 169002"/>
                <a:gd name="connsiteX2" fmla="*/ 8804038 w 8846288"/>
                <a:gd name="connsiteY2" fmla="*/ 0 h 169002"/>
                <a:gd name="connsiteX3" fmla="*/ 8846288 w 8846288"/>
                <a:gd name="connsiteY3" fmla="*/ 169002 h 169002"/>
                <a:gd name="connsiteX4" fmla="*/ 0 w 8846288"/>
                <a:gd name="connsiteY4" fmla="*/ 169002 h 169002"/>
                <a:gd name="connsiteX0" fmla="*/ 0 w 8846288"/>
                <a:gd name="connsiteY0" fmla="*/ 169002 h 169002"/>
                <a:gd name="connsiteX1" fmla="*/ 42251 w 8846288"/>
                <a:gd name="connsiteY1" fmla="*/ 0 h 169002"/>
                <a:gd name="connsiteX2" fmla="*/ 8708082 w 8846288"/>
                <a:gd name="connsiteY2" fmla="*/ 0 h 169002"/>
                <a:gd name="connsiteX3" fmla="*/ 8846288 w 8846288"/>
                <a:gd name="connsiteY3" fmla="*/ 169002 h 169002"/>
                <a:gd name="connsiteX4" fmla="*/ 0 w 8846288"/>
                <a:gd name="connsiteY4" fmla="*/ 169002 h 169002"/>
                <a:gd name="connsiteX0" fmla="*/ 52756 w 8899044"/>
                <a:gd name="connsiteY0" fmla="*/ 169002 h 169002"/>
                <a:gd name="connsiteX1" fmla="*/ 0 w 8899044"/>
                <a:gd name="connsiteY1" fmla="*/ 0 h 169002"/>
                <a:gd name="connsiteX2" fmla="*/ 8760838 w 8899044"/>
                <a:gd name="connsiteY2" fmla="*/ 0 h 169002"/>
                <a:gd name="connsiteX3" fmla="*/ 8899044 w 8899044"/>
                <a:gd name="connsiteY3" fmla="*/ 169002 h 169002"/>
                <a:gd name="connsiteX4" fmla="*/ 52756 w 8899044"/>
                <a:gd name="connsiteY4" fmla="*/ 169002 h 169002"/>
                <a:gd name="connsiteX0" fmla="*/ 10167 w 8899044"/>
                <a:gd name="connsiteY0" fmla="*/ 173601 h 173601"/>
                <a:gd name="connsiteX1" fmla="*/ 0 w 8899044"/>
                <a:gd name="connsiteY1" fmla="*/ 0 h 173601"/>
                <a:gd name="connsiteX2" fmla="*/ 8760838 w 8899044"/>
                <a:gd name="connsiteY2" fmla="*/ 0 h 173601"/>
                <a:gd name="connsiteX3" fmla="*/ 8899044 w 8899044"/>
                <a:gd name="connsiteY3" fmla="*/ 169002 h 173601"/>
                <a:gd name="connsiteX4" fmla="*/ 10167 w 8899044"/>
                <a:gd name="connsiteY4" fmla="*/ 173601 h 173601"/>
                <a:gd name="connsiteX0" fmla="*/ 0 w 9131310"/>
                <a:gd name="connsiteY0" fmla="*/ 169002 h 169002"/>
                <a:gd name="connsiteX1" fmla="*/ 232266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0 w 9131310"/>
                <a:gd name="connsiteY0" fmla="*/ 169002 h 169002"/>
                <a:gd name="connsiteX1" fmla="*/ 2938 w 9131310"/>
                <a:gd name="connsiteY1" fmla="*/ 0 h 169002"/>
                <a:gd name="connsiteX2" fmla="*/ 8993104 w 9131310"/>
                <a:gd name="connsiteY2" fmla="*/ 0 h 169002"/>
                <a:gd name="connsiteX3" fmla="*/ 9131310 w 9131310"/>
                <a:gd name="connsiteY3" fmla="*/ 169002 h 169002"/>
                <a:gd name="connsiteX4" fmla="*/ 0 w 9131310"/>
                <a:gd name="connsiteY4" fmla="*/ 169002 h 169002"/>
                <a:gd name="connsiteX0" fmla="*/ 586 w 9131896"/>
                <a:gd name="connsiteY0" fmla="*/ 169002 h 169002"/>
                <a:gd name="connsiteX1" fmla="*/ 248 w 9131896"/>
                <a:gd name="connsiteY1" fmla="*/ 4599 h 169002"/>
                <a:gd name="connsiteX2" fmla="*/ 8993690 w 9131896"/>
                <a:gd name="connsiteY2" fmla="*/ 0 h 169002"/>
                <a:gd name="connsiteX3" fmla="*/ 9131896 w 9131896"/>
                <a:gd name="connsiteY3" fmla="*/ 169002 h 169002"/>
                <a:gd name="connsiteX4" fmla="*/ 586 w 9131896"/>
                <a:gd name="connsiteY4" fmla="*/ 169002 h 169002"/>
                <a:gd name="connsiteX0" fmla="*/ 586 w 9131896"/>
                <a:gd name="connsiteY0" fmla="*/ 173601 h 173601"/>
                <a:gd name="connsiteX1" fmla="*/ 248 w 9131896"/>
                <a:gd name="connsiteY1" fmla="*/ 4599 h 173601"/>
                <a:gd name="connsiteX2" fmla="*/ 8993690 w 9131896"/>
                <a:gd name="connsiteY2" fmla="*/ 0 h 173601"/>
                <a:gd name="connsiteX3" fmla="*/ 9131896 w 9131896"/>
                <a:gd name="connsiteY3" fmla="*/ 169002 h 173601"/>
                <a:gd name="connsiteX4" fmla="*/ 586 w 9131896"/>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896" h="173601">
                  <a:moveTo>
                    <a:pt x="586" y="173601"/>
                  </a:moveTo>
                  <a:cubicBezTo>
                    <a:pt x="1565" y="117267"/>
                    <a:pt x="-731" y="106919"/>
                    <a:pt x="248" y="4599"/>
                  </a:cubicBezTo>
                  <a:lnTo>
                    <a:pt x="8993690" y="0"/>
                  </a:lnTo>
                  <a:lnTo>
                    <a:pt x="9131896" y="169002"/>
                  </a:lnTo>
                  <a:lnTo>
                    <a:pt x="586" y="173601"/>
                  </a:lnTo>
                  <a:close/>
                </a:path>
              </a:pathLst>
            </a:cu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0" name="Trapezium 46">
              <a:extLst>
                <a:ext uri="{FF2B5EF4-FFF2-40B4-BE49-F238E27FC236}">
                  <a16:creationId xmlns:a16="http://schemas.microsoft.com/office/drawing/2014/main" id="{5347AB62-9658-36F1-FFE2-12F9237EA294}"/>
                </a:ext>
              </a:extLst>
            </p:cNvPr>
            <p:cNvSpPr/>
            <p:nvPr/>
          </p:nvSpPr>
          <p:spPr>
            <a:xfrm>
              <a:off x="-2333822" y="6759341"/>
              <a:ext cx="11095268"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sp>
          <p:nvSpPr>
            <p:cNvPr id="11" name="Trapezium 46">
              <a:extLst>
                <a:ext uri="{FF2B5EF4-FFF2-40B4-BE49-F238E27FC236}">
                  <a16:creationId xmlns:a16="http://schemas.microsoft.com/office/drawing/2014/main" id="{2D22475F-23B7-17E3-55FE-A53329E5FBC5}"/>
                </a:ext>
              </a:extLst>
            </p:cNvPr>
            <p:cNvSpPr/>
            <p:nvPr/>
          </p:nvSpPr>
          <p:spPr>
            <a:xfrm>
              <a:off x="-2333824" y="6759342"/>
              <a:ext cx="10933789" cy="98641"/>
            </a:xfrm>
            <a:custGeom>
              <a:avLst/>
              <a:gdLst>
                <a:gd name="connsiteX0" fmla="*/ 0 w 11095268"/>
                <a:gd name="connsiteY0" fmla="*/ 169002 h 169002"/>
                <a:gd name="connsiteX1" fmla="*/ 0 w 11095268"/>
                <a:gd name="connsiteY1" fmla="*/ 0 h 169002"/>
                <a:gd name="connsiteX2" fmla="*/ 1109526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840087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09303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31998 w 11095268"/>
                <a:gd name="connsiteY2" fmla="*/ 0 h 169002"/>
                <a:gd name="connsiteX3" fmla="*/ 11095268 w 11095268"/>
                <a:gd name="connsiteY3" fmla="*/ 169002 h 169002"/>
                <a:gd name="connsiteX4" fmla="*/ 0 w 11095268"/>
                <a:gd name="connsiteY4" fmla="*/ 169002 h 169002"/>
                <a:gd name="connsiteX0" fmla="*/ 0 w 11095268"/>
                <a:gd name="connsiteY0" fmla="*/ 169002 h 169002"/>
                <a:gd name="connsiteX1" fmla="*/ 0 w 11095268"/>
                <a:gd name="connsiteY1" fmla="*/ 0 h 169002"/>
                <a:gd name="connsiteX2" fmla="*/ 11012948 w 11095268"/>
                <a:gd name="connsiteY2" fmla="*/ 0 h 169002"/>
                <a:gd name="connsiteX3" fmla="*/ 11095268 w 11095268"/>
                <a:gd name="connsiteY3" fmla="*/ 169002 h 169002"/>
                <a:gd name="connsiteX4" fmla="*/ 0 w 11095268"/>
                <a:gd name="connsiteY4" fmla="*/ 169002 h 169002"/>
                <a:gd name="connsiteX0" fmla="*/ 0 w 11095268"/>
                <a:gd name="connsiteY0" fmla="*/ 173601 h 173601"/>
                <a:gd name="connsiteX1" fmla="*/ 0 w 11095268"/>
                <a:gd name="connsiteY1" fmla="*/ 4599 h 173601"/>
                <a:gd name="connsiteX2" fmla="*/ 11006598 w 11095268"/>
                <a:gd name="connsiteY2" fmla="*/ 0 h 173601"/>
                <a:gd name="connsiteX3" fmla="*/ 11095268 w 11095268"/>
                <a:gd name="connsiteY3" fmla="*/ 173601 h 173601"/>
                <a:gd name="connsiteX4" fmla="*/ 0 w 11095268"/>
                <a:gd name="connsiteY4" fmla="*/ 173601 h 173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95268" h="173601">
                  <a:moveTo>
                    <a:pt x="0" y="173601"/>
                  </a:moveTo>
                  <a:lnTo>
                    <a:pt x="0" y="4599"/>
                  </a:lnTo>
                  <a:lnTo>
                    <a:pt x="11006598" y="0"/>
                  </a:lnTo>
                  <a:lnTo>
                    <a:pt x="11095268" y="173601"/>
                  </a:lnTo>
                  <a:lnTo>
                    <a:pt x="0" y="173601"/>
                  </a:lnTo>
                  <a:close/>
                </a:path>
              </a:pathLst>
            </a:custGeom>
            <a:solidFill>
              <a:srgbClr val="003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92" dirty="0"/>
            </a:p>
          </p:txBody>
        </p:sp>
      </p:grpSp>
      <p:sp>
        <p:nvSpPr>
          <p:cNvPr id="12" name="TextBox 11">
            <a:extLst>
              <a:ext uri="{FF2B5EF4-FFF2-40B4-BE49-F238E27FC236}">
                <a16:creationId xmlns:a16="http://schemas.microsoft.com/office/drawing/2014/main" id="{42A21A1C-3EBF-4509-A92D-96A00F24942C}"/>
              </a:ext>
            </a:extLst>
          </p:cNvPr>
          <p:cNvSpPr txBox="1"/>
          <p:nvPr userDrawn="1"/>
        </p:nvSpPr>
        <p:spPr>
          <a:xfrm>
            <a:off x="9784080" y="3515360"/>
            <a:ext cx="65" cy="276999"/>
          </a:xfrm>
          <a:prstGeom prst="rect">
            <a:avLst/>
          </a:prstGeom>
          <a:noFill/>
        </p:spPr>
        <p:txBody>
          <a:bodyPr wrap="none" lIns="0" tIns="0" rIns="0" bIns="0" rtlCol="0">
            <a:spAutoFit/>
          </a:bodyPr>
          <a:lstStyle/>
          <a:p>
            <a:pPr algn="l"/>
            <a:endParaRPr lang="en-US" sz="1800" dirty="0" err="1">
              <a:gradFill>
                <a:gsLst>
                  <a:gs pos="2917">
                    <a:schemeClr val="tx1"/>
                  </a:gs>
                  <a:gs pos="30000">
                    <a:schemeClr val="tx1"/>
                  </a:gs>
                </a:gsLst>
                <a:lin ang="5400000" scaled="0"/>
              </a:gradFill>
            </a:endParaRPr>
          </a:p>
        </p:txBody>
      </p:sp>
      <p:pic>
        <p:nvPicPr>
          <p:cNvPr id="13" name="Picture 12" descr="A white banner with a logo&#10;&#10;Description automatically generated">
            <a:extLst>
              <a:ext uri="{FF2B5EF4-FFF2-40B4-BE49-F238E27FC236}">
                <a16:creationId xmlns:a16="http://schemas.microsoft.com/office/drawing/2014/main" id="{984A741A-1295-9AC2-8999-5681C4A9F59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773213" y="-96253"/>
            <a:ext cx="1520299" cy="1847967"/>
          </a:xfrm>
          <a:prstGeom prst="rect">
            <a:avLst/>
          </a:prstGeom>
        </p:spPr>
      </p:pic>
    </p:spTree>
    <p:extLst>
      <p:ext uri="{BB962C8B-B14F-4D97-AF65-F5344CB8AC3E}">
        <p14:creationId xmlns:p14="http://schemas.microsoft.com/office/powerpoint/2010/main" val="3322923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 uri="{C183D7F6-B498-43B3-948B-1728B52AA6E4}">
                <adec:decorative xmlns:adec="http://schemas.microsoft.com/office/drawing/2017/decorative" val="1"/>
              </a:ext>
            </a:extLst>
          </p:cNvPr>
          <p:cNvGrpSpPr/>
          <p:nvPr userDrawn="1"/>
        </p:nvGrpSpPr>
        <p:grpSpPr>
          <a:xfrm>
            <a:off x="0" y="0"/>
            <a:ext cx="14630400" cy="82296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 uri="{C183D7F6-B498-43B3-948B-1728B52AA6E4}">
                <adec:decorative xmlns:adec="http://schemas.microsoft.com/office/drawing/2017/decorative" val="1"/>
              </a:ext>
            </a:extLst>
          </p:cNvPr>
          <p:cNvSpPr/>
          <p:nvPr userDrawn="1"/>
        </p:nvSpPr>
        <p:spPr bwMode="auto">
          <a:xfrm>
            <a:off x="0" y="0"/>
            <a:ext cx="702259" cy="702259"/>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 uri="{C183D7F6-B498-43B3-948B-1728B52AA6E4}">
                <adec:decorative xmlns:adec="http://schemas.microsoft.com/office/drawing/2017/decorative" val="1"/>
              </a:ext>
            </a:extLst>
          </p:cNvPr>
          <p:cNvSpPr/>
          <p:nvPr userDrawn="1"/>
        </p:nvSpPr>
        <p:spPr bwMode="auto">
          <a:xfrm>
            <a:off x="0" y="0"/>
            <a:ext cx="351130" cy="35113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818271033"/>
      </p:ext>
    </p:extLst>
  </p:cSld>
  <p:clrMap bg1="lt1" tx1="dk1" bg2="lt2" tx2="dk2" accent1="accent1" accent2="accent2" accent3="accent3" accent4="accent4" accent5="accent5" accent6="accent6" hlink="hlink" folHlink="folHlink"/>
  <p:sldLayoutIdLst>
    <p:sldLayoutId id="2147484104" r:id="rId1"/>
    <p:sldLayoutId id="2147484042" r:id="rId2"/>
    <p:sldLayoutId id="2147484105" r:id="rId3"/>
    <p:sldLayoutId id="2147484108" r:id="rId4"/>
    <p:sldLayoutId id="2147484106" r:id="rId5"/>
    <p:sldLayoutId id="2147484044" r:id="rId6"/>
    <p:sldLayoutId id="2147484093" r:id="rId7"/>
    <p:sldLayoutId id="2147484091" r:id="rId8"/>
    <p:sldLayoutId id="2147484051" r:id="rId9"/>
    <p:sldLayoutId id="2147484092" r:id="rId10"/>
    <p:sldLayoutId id="2147484094" r:id="rId11"/>
  </p:sldLayoutIdLst>
  <p:hf hdr="0" dt="0"/>
  <p:txStyles>
    <p:title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92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74309"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2pPr>
      <a:lvl3pPr marL="548618"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1011516" marR="0" indent="-21716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gradFill>
            <a:gsLst>
              <a:gs pos="1250">
                <a:schemeClr val="tx1"/>
              </a:gs>
              <a:gs pos="100000">
                <a:schemeClr val="tx1"/>
              </a:gs>
            </a:gsLst>
            <a:lin ang="5400000" scaled="0"/>
          </a:gradFill>
          <a:latin typeface="+mn-lt"/>
          <a:ea typeface="+mn-ea"/>
          <a:cs typeface="+mn-cs"/>
        </a:defRPr>
      </a:lvl4pPr>
      <a:lvl5pPr marL="1228676" marR="0" indent="-20192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60" kern="1200" spc="0" baseline="0">
          <a:gradFill>
            <a:gsLst>
              <a:gs pos="1250">
                <a:schemeClr val="tx1"/>
              </a:gs>
              <a:gs pos="100000">
                <a:schemeClr val="tx1"/>
              </a:gs>
            </a:gsLst>
            <a:lin ang="5400000" scaled="0"/>
          </a:gradFill>
          <a:latin typeface="+mn-lt"/>
          <a:ea typeface="+mn-ea"/>
          <a:cs typeface="+mn-cs"/>
        </a:defRPr>
      </a:lvl5pPr>
      <a:lvl6pPr marL="3077924"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637548"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97172"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756795"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19245" rtl="0" eaLnBrk="1" latinLnBrk="0" hangingPunct="1">
        <a:defRPr sz="2160" kern="1200">
          <a:solidFill>
            <a:schemeClr val="tx1"/>
          </a:solidFill>
          <a:latin typeface="+mn-lt"/>
          <a:ea typeface="+mn-ea"/>
          <a:cs typeface="+mn-cs"/>
        </a:defRPr>
      </a:lvl1pPr>
      <a:lvl2pPr marL="559622" algn="l" defTabSz="1119245" rtl="0" eaLnBrk="1" latinLnBrk="0" hangingPunct="1">
        <a:defRPr sz="2160" kern="1200">
          <a:solidFill>
            <a:schemeClr val="tx1"/>
          </a:solidFill>
          <a:latin typeface="+mn-lt"/>
          <a:ea typeface="+mn-ea"/>
          <a:cs typeface="+mn-cs"/>
        </a:defRPr>
      </a:lvl2pPr>
      <a:lvl3pPr marL="1119245" algn="l" defTabSz="1119245" rtl="0" eaLnBrk="1" latinLnBrk="0" hangingPunct="1">
        <a:defRPr sz="2160" kern="1200">
          <a:solidFill>
            <a:schemeClr val="tx1"/>
          </a:solidFill>
          <a:latin typeface="+mn-lt"/>
          <a:ea typeface="+mn-ea"/>
          <a:cs typeface="+mn-cs"/>
        </a:defRPr>
      </a:lvl3pPr>
      <a:lvl4pPr marL="1678868" algn="l" defTabSz="1119245" rtl="0" eaLnBrk="1" latinLnBrk="0" hangingPunct="1">
        <a:defRPr sz="2160" kern="1200">
          <a:solidFill>
            <a:schemeClr val="tx1"/>
          </a:solidFill>
          <a:latin typeface="+mn-lt"/>
          <a:ea typeface="+mn-ea"/>
          <a:cs typeface="+mn-cs"/>
        </a:defRPr>
      </a:lvl4pPr>
      <a:lvl5pPr marL="2238492" algn="l" defTabSz="1119245" rtl="0" eaLnBrk="1" latinLnBrk="0" hangingPunct="1">
        <a:defRPr sz="2160" kern="1200">
          <a:solidFill>
            <a:schemeClr val="tx1"/>
          </a:solidFill>
          <a:latin typeface="+mn-lt"/>
          <a:ea typeface="+mn-ea"/>
          <a:cs typeface="+mn-cs"/>
        </a:defRPr>
      </a:lvl5pPr>
      <a:lvl6pPr marL="2798116" algn="l" defTabSz="1119245" rtl="0" eaLnBrk="1" latinLnBrk="0" hangingPunct="1">
        <a:defRPr sz="2160" kern="1200">
          <a:solidFill>
            <a:schemeClr val="tx1"/>
          </a:solidFill>
          <a:latin typeface="+mn-lt"/>
          <a:ea typeface="+mn-ea"/>
          <a:cs typeface="+mn-cs"/>
        </a:defRPr>
      </a:lvl6pPr>
      <a:lvl7pPr marL="3357737" algn="l" defTabSz="1119245" rtl="0" eaLnBrk="1" latinLnBrk="0" hangingPunct="1">
        <a:defRPr sz="2160" kern="1200">
          <a:solidFill>
            <a:schemeClr val="tx1"/>
          </a:solidFill>
          <a:latin typeface="+mn-lt"/>
          <a:ea typeface="+mn-ea"/>
          <a:cs typeface="+mn-cs"/>
        </a:defRPr>
      </a:lvl7pPr>
      <a:lvl8pPr marL="3917359" algn="l" defTabSz="1119245" rtl="0" eaLnBrk="1" latinLnBrk="0" hangingPunct="1">
        <a:defRPr sz="2160" kern="1200">
          <a:solidFill>
            <a:schemeClr val="tx1"/>
          </a:solidFill>
          <a:latin typeface="+mn-lt"/>
          <a:ea typeface="+mn-ea"/>
          <a:cs typeface="+mn-cs"/>
        </a:defRPr>
      </a:lvl8pPr>
      <a:lvl9pPr marL="4476984" algn="l" defTabSz="1119245"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15:guide id="17" pos="8784">
          <p15:clr>
            <a:srgbClr val="C35EA4"/>
          </p15:clr>
        </p15:guide>
        <p15:guide id="26" orient="horz" pos="4752">
          <p15:clr>
            <a:srgbClr val="C35EA4"/>
          </p15:clr>
        </p15:guide>
        <p15:guide id="29" orient="horz" pos="4962">
          <p15:clr>
            <a:srgbClr val="A4A3A4"/>
          </p15:clr>
        </p15:guide>
        <p15:guide id="31" pos="4608">
          <p15:clr>
            <a:srgbClr val="A4A3A4"/>
          </p15:clr>
        </p15:guide>
        <p15:guide id="32" orient="horz" pos="432">
          <p15:clr>
            <a:srgbClr val="C35EA4"/>
          </p15:clr>
        </p15:guide>
        <p15:guide id="34" orient="horz" pos="2592">
          <p15:clr>
            <a:srgbClr val="5ACBF0"/>
          </p15:clr>
        </p15:guide>
        <p15:guide id="35" orient="horz" pos="2232">
          <p15:clr>
            <a:srgbClr val="A4A3A4"/>
          </p15:clr>
        </p15:guide>
        <p15:guide id="37" orient="horz" pos="1152">
          <p15:clr>
            <a:srgbClr val="5ACBF0"/>
          </p15:clr>
        </p15:guide>
        <p15:guide id="38" orient="horz" pos="1526">
          <p15:clr>
            <a:srgbClr val="5ACBF0"/>
          </p15:clr>
        </p15:guide>
        <p15:guide id="39" orient="horz" pos="1872">
          <p15:clr>
            <a:srgbClr val="A4A3A4"/>
          </p15:clr>
        </p15:guide>
        <p15:guide id="40" orient="horz" pos="792">
          <p15:clr>
            <a:srgbClr val="A4A3A4"/>
          </p15:clr>
        </p15:guide>
        <p15:guide id="41" orient="horz" pos="2952">
          <p15:clr>
            <a:srgbClr val="A4A3A4"/>
          </p15:clr>
        </p15:guide>
        <p15:guide id="42" orient="horz" pos="3312">
          <p15:clr>
            <a:srgbClr val="A4A3A4"/>
          </p15:clr>
        </p15:guide>
        <p15:guide id="43" orient="horz" pos="3672">
          <p15:clr>
            <a:srgbClr val="A4A3A4"/>
          </p15:clr>
        </p15:guide>
        <p15:guide id="44" orient="horz" pos="4032">
          <p15:clr>
            <a:srgbClr val="A4A3A4"/>
          </p15:clr>
        </p15:guide>
        <p15:guide id="45" orient="horz" pos="4392">
          <p15:clr>
            <a:srgbClr val="A4A3A4"/>
          </p15:clr>
        </p15:guide>
        <p15:guide id="46" pos="432">
          <p15:clr>
            <a:srgbClr val="C35EA4"/>
          </p15:clr>
        </p15:guide>
        <p15:guide id="47" pos="3847">
          <p15:clr>
            <a:srgbClr val="A4A3A4"/>
          </p15:clr>
        </p15:guide>
        <p15:guide id="48" pos="3140">
          <p15:clr>
            <a:srgbClr val="A4A3A4"/>
          </p15:clr>
        </p15:guide>
        <p15:guide id="49" pos="2436">
          <p15:clr>
            <a:srgbClr val="5ACBF0"/>
          </p15:clr>
        </p15:guide>
        <p15:guide id="50" pos="1732">
          <p15:clr>
            <a:srgbClr val="A4A3A4"/>
          </p15:clr>
        </p15:guide>
        <p15:guide id="51" pos="1024">
          <p15:clr>
            <a:srgbClr val="A4A3A4"/>
          </p15:clr>
        </p15:guide>
        <p15:guide id="52" pos="1138">
          <p15:clr>
            <a:srgbClr val="A4A3A4"/>
          </p15:clr>
        </p15:guide>
        <p15:guide id="53" pos="1845">
          <p15:clr>
            <a:srgbClr val="A4A3A4"/>
          </p15:clr>
        </p15:guide>
        <p15:guide id="54" pos="2549">
          <p15:clr>
            <a:srgbClr val="5ACBF0"/>
          </p15:clr>
        </p15:guide>
        <p15:guide id="55" pos="3257">
          <p15:clr>
            <a:srgbClr val="A4A3A4"/>
          </p15:clr>
        </p15:guide>
        <p15:guide id="56" pos="3961">
          <p15:clr>
            <a:srgbClr val="A4A3A4"/>
          </p15:clr>
        </p15:guide>
        <p15:guide id="57" pos="4551">
          <p15:clr>
            <a:srgbClr val="5ACBF0"/>
          </p15:clr>
        </p15:guide>
        <p15:guide id="58" pos="4668">
          <p15:clr>
            <a:srgbClr val="5ACBF0"/>
          </p15:clr>
        </p15:guide>
        <p15:guide id="59" pos="5259">
          <p15:clr>
            <a:srgbClr val="A4A3A4"/>
          </p15:clr>
        </p15:guide>
        <p15:guide id="60" pos="5963">
          <p15:clr>
            <a:srgbClr val="A4A3A4"/>
          </p15:clr>
        </p15:guide>
        <p15:guide id="61" pos="6670">
          <p15:clr>
            <a:srgbClr val="5ACBF0"/>
          </p15:clr>
        </p15:guide>
        <p15:guide id="62" pos="7374">
          <p15:clr>
            <a:srgbClr val="A4A3A4"/>
          </p15:clr>
        </p15:guide>
        <p15:guide id="63" pos="8082">
          <p15:clr>
            <a:srgbClr val="A4A3A4"/>
          </p15:clr>
        </p15:guide>
        <p15:guide id="65" pos="6080">
          <p15:clr>
            <a:srgbClr val="A4A3A4"/>
          </p15:clr>
        </p15:guide>
        <p15:guide id="66" pos="6784">
          <p15:clr>
            <a:srgbClr val="5ACBF0"/>
          </p15:clr>
        </p15:guide>
        <p15:guide id="67" pos="7492">
          <p15:clr>
            <a:srgbClr val="A4A3A4"/>
          </p15:clr>
        </p15:guide>
        <p15:guide id="68" pos="8196">
          <p15:clr>
            <a:srgbClr val="A4A3A4"/>
          </p15:clr>
        </p15:guide>
        <p15:guide id="69" pos="5372">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 uri="{C183D7F6-B498-43B3-948B-1728B52AA6E4}">
                <adec:decorative xmlns:adec="http://schemas.microsoft.com/office/drawing/2017/decorative" val="1"/>
              </a:ext>
            </a:extLst>
          </p:cNvPr>
          <p:cNvGrpSpPr/>
          <p:nvPr userDrawn="1"/>
        </p:nvGrpSpPr>
        <p:grpSpPr>
          <a:xfrm>
            <a:off x="0" y="0"/>
            <a:ext cx="14630400" cy="82296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 uri="{C183D7F6-B498-43B3-948B-1728B52AA6E4}">
                <adec:decorative xmlns:adec="http://schemas.microsoft.com/office/drawing/2017/decorative" val="1"/>
              </a:ext>
            </a:extLst>
          </p:cNvPr>
          <p:cNvSpPr/>
          <p:nvPr userDrawn="1"/>
        </p:nvSpPr>
        <p:spPr bwMode="auto">
          <a:xfrm>
            <a:off x="0" y="0"/>
            <a:ext cx="702259" cy="702259"/>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 uri="{C183D7F6-B498-43B3-948B-1728B52AA6E4}">
                <adec:decorative xmlns:adec="http://schemas.microsoft.com/office/drawing/2017/decorative" val="1"/>
              </a:ext>
            </a:extLst>
          </p:cNvPr>
          <p:cNvSpPr/>
          <p:nvPr userDrawn="1"/>
        </p:nvSpPr>
        <p:spPr bwMode="auto">
          <a:xfrm>
            <a:off x="0" y="0"/>
            <a:ext cx="351130" cy="35113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 name="Black, white and grays">
            <a:extLst>
              <a:ext uri="{FF2B5EF4-FFF2-40B4-BE49-F238E27FC236}">
                <a16:creationId xmlns:a16="http://schemas.microsoft.com/office/drawing/2014/main" id="{7A01D5E4-0370-4DB3-ABE5-512F4205104F}"/>
              </a:ext>
              <a:ext uri="{C183D7F6-B498-43B3-948B-1728B52AA6E4}">
                <adec:decorative xmlns:adec="http://schemas.microsoft.com/office/drawing/2017/decorative" val="1"/>
              </a:ext>
            </a:extLst>
          </p:cNvPr>
          <p:cNvGrpSpPr/>
          <p:nvPr userDrawn="1"/>
        </p:nvGrpSpPr>
        <p:grpSpPr>
          <a:xfrm>
            <a:off x="7273994" y="8354419"/>
            <a:ext cx="7352748" cy="848860"/>
            <a:chOff x="3079386" y="2596661"/>
            <a:chExt cx="7352748" cy="848860"/>
          </a:xfrm>
        </p:grpSpPr>
        <p:grpSp>
          <p:nvGrpSpPr>
            <p:cNvPr id="2" name="Groupe 1">
              <a:extLst>
                <a:ext uri="{FF2B5EF4-FFF2-40B4-BE49-F238E27FC236}">
                  <a16:creationId xmlns:a16="http://schemas.microsoft.com/office/drawing/2014/main" id="{A3380582-0850-44FB-9921-CE1A63A57A5E}"/>
                </a:ext>
              </a:extLst>
            </p:cNvPr>
            <p:cNvGrpSpPr/>
            <p:nvPr userDrawn="1"/>
          </p:nvGrpSpPr>
          <p:grpSpPr>
            <a:xfrm rot="16200000">
              <a:off x="6550623" y="-435989"/>
              <a:ext cx="410273" cy="7352748"/>
              <a:chOff x="9487019" y="876852"/>
              <a:chExt cx="410273" cy="7352748"/>
            </a:xfrm>
          </p:grpSpPr>
          <p:sp>
            <p:nvSpPr>
              <p:cNvPr id="146" name="object 16">
                <a:extLst>
                  <a:ext uri="{FF2B5EF4-FFF2-40B4-BE49-F238E27FC236}">
                    <a16:creationId xmlns:a16="http://schemas.microsoft.com/office/drawing/2014/main" id="{859C6F1E-967F-394E-B787-8539C10BC369}"/>
                  </a:ext>
                </a:extLst>
              </p:cNvPr>
              <p:cNvSpPr txBox="1"/>
              <p:nvPr/>
            </p:nvSpPr>
            <p:spPr>
              <a:xfrm rot="5400000">
                <a:off x="9078769" y="7411078"/>
                <a:ext cx="1226773" cy="410272"/>
              </a:xfrm>
              <a:prstGeom prst="rect">
                <a:avLst/>
              </a:prstGeom>
              <a:solidFill>
                <a:srgbClr val="F2F2F2"/>
              </a:solidFill>
              <a:ln w="6350">
                <a:solidFill>
                  <a:srgbClr val="E6E6E6"/>
                </a:solidFill>
              </a:ln>
            </p:spPr>
            <p:txBody>
              <a:bodyPr vert="horz" wrap="none" lIns="45720" tIns="27432" rIns="45720" bIns="27432" rtlCol="0" anchor="t" anchorCtr="0">
                <a:norm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mn-ea"/>
                    <a:cs typeface="Segoe UI" charset="0"/>
                  </a:rPr>
                  <a:t>Extra Light Gray</a:t>
                </a:r>
                <a:endParaRPr kumimoji="0" lang="cs-CZ" sz="840" b="1" i="0" u="none" strike="noStrike" kern="1200" cap="none" spc="0" normalizeH="0" baseline="0" noProof="0" dirty="0">
                  <a:ln>
                    <a:noFill/>
                  </a:ln>
                  <a:solidFill>
                    <a:srgbClr val="000000"/>
                  </a:solidFill>
                  <a:effectLst/>
                  <a:uLnTx/>
                  <a:uFillTx/>
                  <a:latin typeface="Segoe UI" charset="0"/>
                  <a:ea typeface="+mn-ea"/>
                  <a:cs typeface="Segoe UI" charset="0"/>
                </a:endParaRP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R2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G2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B2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4" name="object 15">
                <a:extLst>
                  <a:ext uri="{FF2B5EF4-FFF2-40B4-BE49-F238E27FC236}">
                    <a16:creationId xmlns:a16="http://schemas.microsoft.com/office/drawing/2014/main" id="{1D395897-A51E-C54D-9D1D-38873B0F3F1A}"/>
                  </a:ext>
                </a:extLst>
              </p:cNvPr>
              <p:cNvSpPr txBox="1"/>
              <p:nvPr/>
            </p:nvSpPr>
            <p:spPr>
              <a:xfrm rot="5400000">
                <a:off x="9078769" y="6188384"/>
                <a:ext cx="1226773" cy="410272"/>
              </a:xfrm>
              <a:prstGeom prst="rect">
                <a:avLst/>
              </a:prstGeom>
              <a:solidFill>
                <a:srgbClr val="E6E6E6"/>
              </a:solidFill>
              <a:ln w="3175">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Light</a:t>
                </a: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 </a:t>
                </a: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R230 G230 B230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5" name="object 14">
                <a:extLst>
                  <a:ext uri="{FF2B5EF4-FFF2-40B4-BE49-F238E27FC236}">
                    <a16:creationId xmlns:a16="http://schemas.microsoft.com/office/drawing/2014/main" id="{10EA571D-902C-8547-BEFA-966221F0F224}"/>
                  </a:ext>
                </a:extLst>
              </p:cNvPr>
              <p:cNvSpPr txBox="1"/>
              <p:nvPr/>
            </p:nvSpPr>
            <p:spPr>
              <a:xfrm rot="5400000">
                <a:off x="9078769" y="4961612"/>
                <a:ext cx="1226773" cy="410272"/>
              </a:xfrm>
              <a:prstGeom prst="rect">
                <a:avLst/>
              </a:prstGeom>
              <a:solidFill>
                <a:srgbClr val="D2D2D2"/>
              </a:solidFill>
              <a:ln w="6350">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R210 G210 B210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3" name="object 19">
                <a:extLst>
                  <a:ext uri="{FF2B5EF4-FFF2-40B4-BE49-F238E27FC236}">
                    <a16:creationId xmlns:a16="http://schemas.microsoft.com/office/drawing/2014/main" id="{E4A4C58D-6B40-8F40-A8F2-6546F6C99A49}"/>
                  </a:ext>
                </a:extLst>
              </p:cNvPr>
              <p:cNvSpPr txBox="1"/>
              <p:nvPr/>
            </p:nvSpPr>
            <p:spPr>
              <a:xfrm rot="5400000">
                <a:off x="9078768" y="3738918"/>
                <a:ext cx="1226773" cy="410272"/>
              </a:xfrm>
              <a:prstGeom prst="rect">
                <a:avLst/>
              </a:prstGeom>
              <a:solidFill>
                <a:srgbClr val="737373"/>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Mid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 </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R115 G115 B115</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2" name="object 22">
                <a:extLst>
                  <a:ext uri="{FF2B5EF4-FFF2-40B4-BE49-F238E27FC236}">
                    <a16:creationId xmlns:a16="http://schemas.microsoft.com/office/drawing/2014/main" id="{5141FD8F-F7DE-2A45-9E44-1ECEFD28CF8E}"/>
                  </a:ext>
                </a:extLst>
              </p:cNvPr>
              <p:cNvSpPr txBox="1"/>
              <p:nvPr/>
            </p:nvSpPr>
            <p:spPr>
              <a:xfrm rot="5400000">
                <a:off x="9078768" y="2511876"/>
                <a:ext cx="1226773" cy="410272"/>
              </a:xfrm>
              <a:prstGeom prst="rect">
                <a:avLst/>
              </a:prstGeom>
              <a:solidFill>
                <a:srgbClr val="505050"/>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G</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B</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7" name="object 22">
                <a:extLst>
                  <a:ext uri="{FF2B5EF4-FFF2-40B4-BE49-F238E27FC236}">
                    <a16:creationId xmlns:a16="http://schemas.microsoft.com/office/drawing/2014/main" id="{66BF1245-79F6-BB46-8211-1F6CFF8FC909}"/>
                  </a:ext>
                </a:extLst>
              </p:cNvPr>
              <p:cNvSpPr txBox="1"/>
              <p:nvPr/>
            </p:nvSpPr>
            <p:spPr>
              <a:xfrm rot="5400000">
                <a:off x="9078768" y="1285103"/>
                <a:ext cx="1226773" cy="410272"/>
              </a:xfrm>
              <a:prstGeom prst="rect">
                <a:avLst/>
              </a:prstGeom>
              <a:solidFill>
                <a:srgbClr val="2F2F2F"/>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Extra </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t>
                </a:r>
                <a:r>
                  <a:rPr kumimoji="0" lang="en-US"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ar</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k</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R47 G47 B47</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sp>
          <p:nvSpPr>
            <p:cNvPr id="141" name="object 16">
              <a:extLst>
                <a:ext uri="{FF2B5EF4-FFF2-40B4-BE49-F238E27FC236}">
                  <a16:creationId xmlns:a16="http://schemas.microsoft.com/office/drawing/2014/main" id="{3D52AE5F-974A-2943-811F-380C61D7923A}"/>
                </a:ext>
              </a:extLst>
            </p:cNvPr>
            <p:cNvSpPr txBox="1"/>
            <p:nvPr/>
          </p:nvSpPr>
          <p:spPr>
            <a:xfrm>
              <a:off x="6755896" y="2596661"/>
              <a:ext cx="3676238" cy="438133"/>
            </a:xfrm>
            <a:prstGeom prst="rect">
              <a:avLst/>
            </a:prstGeom>
            <a:solidFill>
              <a:srgbClr val="FFFFFF"/>
            </a:solidFill>
            <a:ln w="6350">
              <a:solidFill>
                <a:schemeClr val="bg1">
                  <a:lumMod val="85000"/>
                </a:schemeClr>
              </a:solidFill>
            </a:ln>
          </p:spPr>
          <p:txBody>
            <a:bodyPr vert="horz" wrap="none" lIns="0" tIns="27432" rIns="45720" bIns="27432" rtlCol="0" anchor="t" anchorCtr="0">
              <a:normAutofit/>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White</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G255 B255</a:t>
              </a: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0" name="object 25">
              <a:extLst>
                <a:ext uri="{FF2B5EF4-FFF2-40B4-BE49-F238E27FC236}">
                  <a16:creationId xmlns:a16="http://schemas.microsoft.com/office/drawing/2014/main" id="{63D91D28-976A-054E-9200-E5B8F287AA2E}"/>
                </a:ext>
              </a:extLst>
            </p:cNvPr>
            <p:cNvSpPr txBox="1"/>
            <p:nvPr/>
          </p:nvSpPr>
          <p:spPr>
            <a:xfrm>
              <a:off x="3079387" y="2597115"/>
              <a:ext cx="3693962" cy="438133"/>
            </a:xfrm>
            <a:prstGeom prst="rect">
              <a:avLst/>
            </a:prstGeom>
            <a:solidFill>
              <a:srgbClr val="000000"/>
            </a:solidFill>
          </p:spPr>
          <p:txBody>
            <a:bodyPr vert="horz" wrap="none" lIns="0" tIns="27432" rIns="45720" bIns="27432" rtlCol="0">
              <a:noAutofit/>
            </a:bodyPr>
            <a:lstStyle/>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Rich Black</a:t>
              </a:r>
              <a:endPar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G0 B0</a:t>
              </a:r>
            </a:p>
            <a:p>
              <a:pPr marL="106675" marR="0" lvl="0" indent="0" algn="l" defTabSz="914364" rtl="0" eaLnBrk="1" fontAlgn="auto" latinLnBrk="0" hangingPunct="1">
                <a:lnSpc>
                  <a:spcPct val="11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br>
                <a:rPr kumimoji="0" lang="en-US" sz="840" b="0" i="0" u="none" strike="noStrike" kern="1200" cap="none" spc="0" normalizeH="0" baseline="0" noProof="0" dirty="0">
                  <a:ln>
                    <a:noFill/>
                  </a:ln>
                  <a:solidFill>
                    <a:srgbClr val="FFFFFF"/>
                  </a:solidFill>
                  <a:effectLst/>
                  <a:highlight>
                    <a:srgbClr val="FF0000"/>
                  </a:highlight>
                  <a:uLnTx/>
                  <a:uFillTx/>
                  <a:latin typeface="Segoe UI" panose="020B0502040204020203" pitchFamily="34" charset="0"/>
                  <a:ea typeface="+mn-ea"/>
                  <a:cs typeface="Segoe UI" panose="020B0502040204020203" pitchFamily="34" charset="0"/>
                </a:rPr>
              </a:br>
              <a:endParaRPr kumimoji="0" lang="mr-IN" sz="840" b="0" i="0" u="none" strike="noStrike" kern="1200" cap="none" spc="0" normalizeH="0" baseline="0" noProof="0" dirty="0">
                <a:ln>
                  <a:noFill/>
                </a:ln>
                <a:solidFill>
                  <a:prstClr val="black"/>
                </a:solidFill>
                <a:effectLst/>
                <a:highlight>
                  <a:srgbClr val="FF0000"/>
                </a:highlight>
                <a:uLnTx/>
                <a:uFillTx/>
                <a:latin typeface="Segoe UI" panose="020B0502040204020203" pitchFamily="34" charset="0"/>
                <a:ea typeface="+mn-ea"/>
                <a:cs typeface="Segoe UI" panose="020B0502040204020203" pitchFamily="34" charset="0"/>
              </a:endParaRPr>
            </a:p>
          </p:txBody>
        </p:sp>
      </p:grpSp>
      <p:grpSp>
        <p:nvGrpSpPr>
          <p:cNvPr id="37" name="Purple theme">
            <a:extLst>
              <a:ext uri="{FF2B5EF4-FFF2-40B4-BE49-F238E27FC236}">
                <a16:creationId xmlns:a16="http://schemas.microsoft.com/office/drawing/2014/main" id="{792F544B-12A2-448A-8B83-A569B40D6C54}"/>
              </a:ext>
              <a:ext uri="{C183D7F6-B498-43B3-948B-1728B52AA6E4}">
                <adec:decorative xmlns:adec="http://schemas.microsoft.com/office/drawing/2017/decorative" val="1"/>
              </a:ext>
            </a:extLst>
          </p:cNvPr>
          <p:cNvGrpSpPr/>
          <p:nvPr userDrawn="1"/>
        </p:nvGrpSpPr>
        <p:grpSpPr>
          <a:xfrm rot="16200000">
            <a:off x="16046012" y="6954850"/>
            <a:ext cx="1322716" cy="1226783"/>
            <a:chOff x="4187065" y="7008141"/>
            <a:chExt cx="1322716" cy="1226783"/>
          </a:xfrm>
        </p:grpSpPr>
        <p:sp>
          <p:nvSpPr>
            <p:cNvPr id="123" name="object 94">
              <a:extLst>
                <a:ext uri="{FF2B5EF4-FFF2-40B4-BE49-F238E27FC236}">
                  <a16:creationId xmlns:a16="http://schemas.microsoft.com/office/drawing/2014/main" id="{000B45AA-DA07-422E-99A4-285E770871CC}"/>
                </a:ext>
              </a:extLst>
            </p:cNvPr>
            <p:cNvSpPr/>
            <p:nvPr/>
          </p:nvSpPr>
          <p:spPr>
            <a:xfrm rot="5400000">
              <a:off x="4348446" y="7358647"/>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8661C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Purple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R134 G97 B197</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24" name="object 96">
              <a:extLst>
                <a:ext uri="{FF2B5EF4-FFF2-40B4-BE49-F238E27FC236}">
                  <a16:creationId xmlns:a16="http://schemas.microsoft.com/office/drawing/2014/main" id="{1112FA86-FF81-4A22-9303-AFEA6BCD8CEC}"/>
                </a:ext>
              </a:extLst>
            </p:cNvPr>
            <p:cNvSpPr/>
            <p:nvPr/>
          </p:nvSpPr>
          <p:spPr>
            <a:xfrm rot="5400000">
              <a:off x="3836559" y="7358647"/>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B2E58"/>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R59 G46 B88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1" name="object 95">
              <a:extLst>
                <a:ext uri="{FF2B5EF4-FFF2-40B4-BE49-F238E27FC236}">
                  <a16:creationId xmlns:a16="http://schemas.microsoft.com/office/drawing/2014/main" id="{5D8291F4-51BF-4AAC-B50E-32C238C02E86}"/>
                </a:ext>
              </a:extLst>
            </p:cNvPr>
            <p:cNvSpPr/>
            <p:nvPr/>
          </p:nvSpPr>
          <p:spPr>
            <a:xfrm rot="5400000">
              <a:off x="4746146" y="7471280"/>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D59DFF"/>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R213 G157 B255</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91" name="object 55">
              <a:extLst>
                <a:ext uri="{FF2B5EF4-FFF2-40B4-BE49-F238E27FC236}">
                  <a16:creationId xmlns:a16="http://schemas.microsoft.com/office/drawing/2014/main" id="{DCF78ED8-B3FB-406A-848B-A2B57CD8CE09}"/>
                </a:ext>
              </a:extLst>
            </p:cNvPr>
            <p:cNvSpPr/>
            <p:nvPr/>
          </p:nvSpPr>
          <p:spPr>
            <a:xfrm rot="5400000">
              <a:off x="4821404" y="783608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7" name="object 55">
              <a:extLst>
                <a:ext uri="{FF2B5EF4-FFF2-40B4-BE49-F238E27FC236}">
                  <a16:creationId xmlns:a16="http://schemas.microsoft.com/office/drawing/2014/main" id="{B6FBF43C-37D4-423F-B8D0-81E03B59E746}"/>
                </a:ext>
              </a:extLst>
            </p:cNvPr>
            <p:cNvSpPr/>
            <p:nvPr/>
          </p:nvSpPr>
          <p:spPr>
            <a:xfrm rot="5400000">
              <a:off x="4321639" y="783609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D59D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6" name="Teal theme">
            <a:extLst>
              <a:ext uri="{FF2B5EF4-FFF2-40B4-BE49-F238E27FC236}">
                <a16:creationId xmlns:a16="http://schemas.microsoft.com/office/drawing/2014/main" id="{DA4F9A03-A77F-4EE7-A459-3495C090DB86}"/>
              </a:ext>
              <a:ext uri="{C183D7F6-B498-43B3-948B-1728B52AA6E4}">
                <adec:decorative xmlns:adec="http://schemas.microsoft.com/office/drawing/2017/decorative" val="1"/>
              </a:ext>
            </a:extLst>
          </p:cNvPr>
          <p:cNvGrpSpPr/>
          <p:nvPr userDrawn="1"/>
        </p:nvGrpSpPr>
        <p:grpSpPr>
          <a:xfrm rot="16200000">
            <a:off x="16050391" y="5573694"/>
            <a:ext cx="1322713" cy="1226774"/>
            <a:chOff x="4187065" y="4558674"/>
            <a:chExt cx="1322713" cy="1226774"/>
          </a:xfrm>
        </p:grpSpPr>
        <p:sp>
          <p:nvSpPr>
            <p:cNvPr id="170" name="object 74">
              <a:extLst>
                <a:ext uri="{FF2B5EF4-FFF2-40B4-BE49-F238E27FC236}">
                  <a16:creationId xmlns:a16="http://schemas.microsoft.com/office/drawing/2014/main" id="{6BE1C147-E1D2-4B60-80E5-DF5B001B06FE}"/>
                </a:ext>
              </a:extLst>
            </p:cNvPr>
            <p:cNvSpPr/>
            <p:nvPr/>
          </p:nvSpPr>
          <p:spPr>
            <a:xfrm rot="5400000">
              <a:off x="4348446" y="4909180"/>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857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Teal</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G133 B117</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71" name="object 76">
              <a:extLst>
                <a:ext uri="{FF2B5EF4-FFF2-40B4-BE49-F238E27FC236}">
                  <a16:creationId xmlns:a16="http://schemas.microsoft.com/office/drawing/2014/main" id="{6065E591-8064-4D8E-9A93-3E313066E0D3}"/>
                </a:ext>
              </a:extLst>
            </p:cNvPr>
            <p:cNvSpPr/>
            <p:nvPr/>
          </p:nvSpPr>
          <p:spPr>
            <a:xfrm rot="5400000">
              <a:off x="3836559" y="4909180"/>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74B47"/>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Teal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R39 G75 B71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5" name="object 75">
              <a:extLst>
                <a:ext uri="{FF2B5EF4-FFF2-40B4-BE49-F238E27FC236}">
                  <a16:creationId xmlns:a16="http://schemas.microsoft.com/office/drawing/2014/main" id="{8C132861-B1E6-415C-9826-E365F4F9ACAB}"/>
                </a:ext>
              </a:extLst>
            </p:cNvPr>
            <p:cNvSpPr/>
            <p:nvPr/>
          </p:nvSpPr>
          <p:spPr>
            <a:xfrm rot="5400000">
              <a:off x="4746143" y="502181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0E5D0"/>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Teal</a:t>
              </a: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R48 G229 B208</a:t>
              </a: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89" name="object 55">
              <a:extLst>
                <a:ext uri="{FF2B5EF4-FFF2-40B4-BE49-F238E27FC236}">
                  <a16:creationId xmlns:a16="http://schemas.microsoft.com/office/drawing/2014/main" id="{556935F2-6C89-45C2-90B7-A7D129D925C7}"/>
                </a:ext>
              </a:extLst>
            </p:cNvPr>
            <p:cNvSpPr/>
            <p:nvPr/>
          </p:nvSpPr>
          <p:spPr>
            <a:xfrm rot="5400000">
              <a:off x="4821404" y="538224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5" name="object 55">
              <a:extLst>
                <a:ext uri="{FF2B5EF4-FFF2-40B4-BE49-F238E27FC236}">
                  <a16:creationId xmlns:a16="http://schemas.microsoft.com/office/drawing/2014/main" id="{257DF31A-9079-42C6-9BF3-66CDAC5B8142}"/>
                </a:ext>
              </a:extLst>
            </p:cNvPr>
            <p:cNvSpPr/>
            <p:nvPr/>
          </p:nvSpPr>
          <p:spPr>
            <a:xfrm rot="5400000">
              <a:off x="4321637" y="5382251"/>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30E5D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4" name="Green theme">
            <a:extLst>
              <a:ext uri="{FF2B5EF4-FFF2-40B4-BE49-F238E27FC236}">
                <a16:creationId xmlns:a16="http://schemas.microsoft.com/office/drawing/2014/main" id="{50B35C9F-DD4A-4B7B-8A3F-24EFDC890210}"/>
              </a:ext>
              <a:ext uri="{C183D7F6-B498-43B3-948B-1728B52AA6E4}">
                <adec:decorative xmlns:adec="http://schemas.microsoft.com/office/drawing/2017/decorative" val="1"/>
              </a:ext>
            </a:extLst>
          </p:cNvPr>
          <p:cNvGrpSpPr/>
          <p:nvPr userDrawn="1"/>
        </p:nvGrpSpPr>
        <p:grpSpPr>
          <a:xfrm rot="16200000">
            <a:off x="16050097" y="4195174"/>
            <a:ext cx="1322714" cy="1226773"/>
            <a:chOff x="4187065" y="3335980"/>
            <a:chExt cx="1322714" cy="1226773"/>
          </a:xfrm>
        </p:grpSpPr>
        <p:sp>
          <p:nvSpPr>
            <p:cNvPr id="166" name="object 34">
              <a:extLst>
                <a:ext uri="{FF2B5EF4-FFF2-40B4-BE49-F238E27FC236}">
                  <a16:creationId xmlns:a16="http://schemas.microsoft.com/office/drawing/2014/main" id="{E1F2CC59-09F6-4569-97AD-2890EDF0CE76}"/>
                </a:ext>
              </a:extLst>
            </p:cNvPr>
            <p:cNvSpPr/>
            <p:nvPr/>
          </p:nvSpPr>
          <p:spPr>
            <a:xfrm rot="5400000">
              <a:off x="4348446" y="3686486"/>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107C1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Green</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R16 G124 B16</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67" name="object 36">
              <a:extLst>
                <a:ext uri="{FF2B5EF4-FFF2-40B4-BE49-F238E27FC236}">
                  <a16:creationId xmlns:a16="http://schemas.microsoft.com/office/drawing/2014/main" id="{BC74C497-119D-4E50-A405-0A079F1EBB11}"/>
                </a:ext>
              </a:extLst>
            </p:cNvPr>
            <p:cNvSpPr/>
            <p:nvPr/>
          </p:nvSpPr>
          <p:spPr>
            <a:xfrm rot="5400000">
              <a:off x="3836559" y="3686486"/>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5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 G75 B22</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3" name="object 35">
              <a:extLst>
                <a:ext uri="{FF2B5EF4-FFF2-40B4-BE49-F238E27FC236}">
                  <a16:creationId xmlns:a16="http://schemas.microsoft.com/office/drawing/2014/main" id="{4F51C496-AD90-48D6-8CCB-B003995A475C}"/>
                </a:ext>
              </a:extLst>
            </p:cNvPr>
            <p:cNvSpPr/>
            <p:nvPr/>
          </p:nvSpPr>
          <p:spPr>
            <a:xfrm rot="5400000">
              <a:off x="4746144" y="3799119"/>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9BF00B"/>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R155 G240 B11</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88" name="object 55">
              <a:extLst>
                <a:ext uri="{FF2B5EF4-FFF2-40B4-BE49-F238E27FC236}">
                  <a16:creationId xmlns:a16="http://schemas.microsoft.com/office/drawing/2014/main" id="{41ADEA77-C6E7-42CC-80F8-DAC1F656E2B2}"/>
                </a:ext>
              </a:extLst>
            </p:cNvPr>
            <p:cNvSpPr/>
            <p:nvPr/>
          </p:nvSpPr>
          <p:spPr>
            <a:xfrm rot="5400000">
              <a:off x="4821404" y="416365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sp>
          <p:nvSpPr>
            <p:cNvPr id="194" name="object 55">
              <a:extLst>
                <a:ext uri="{FF2B5EF4-FFF2-40B4-BE49-F238E27FC236}">
                  <a16:creationId xmlns:a16="http://schemas.microsoft.com/office/drawing/2014/main" id="{52118087-22F7-41F4-B905-C481316709E1}"/>
                </a:ext>
              </a:extLst>
            </p:cNvPr>
            <p:cNvSpPr/>
            <p:nvPr/>
          </p:nvSpPr>
          <p:spPr>
            <a:xfrm rot="5400000">
              <a:off x="4321641" y="41636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9BF00B"/>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8" name="Yellow theme">
            <a:extLst>
              <a:ext uri="{FF2B5EF4-FFF2-40B4-BE49-F238E27FC236}">
                <a16:creationId xmlns:a16="http://schemas.microsoft.com/office/drawing/2014/main" id="{758D6797-3F1D-4801-84D5-2FE876D7E49B}"/>
              </a:ext>
              <a:ext uri="{C183D7F6-B498-43B3-948B-1728B52AA6E4}">
                <adec:decorative xmlns:adec="http://schemas.microsoft.com/office/drawing/2017/decorative" val="1"/>
              </a:ext>
            </a:extLst>
          </p:cNvPr>
          <p:cNvGrpSpPr/>
          <p:nvPr userDrawn="1"/>
        </p:nvGrpSpPr>
        <p:grpSpPr>
          <a:xfrm rot="16200000">
            <a:off x="16054601" y="2817769"/>
            <a:ext cx="1322715" cy="1227043"/>
            <a:chOff x="4187065" y="2108938"/>
            <a:chExt cx="1322715" cy="1227043"/>
          </a:xfrm>
        </p:grpSpPr>
        <p:sp>
          <p:nvSpPr>
            <p:cNvPr id="127" name="object 54">
              <a:extLst>
                <a:ext uri="{FF2B5EF4-FFF2-40B4-BE49-F238E27FC236}">
                  <a16:creationId xmlns:a16="http://schemas.microsoft.com/office/drawing/2014/main" id="{D73E21B6-2F7B-465A-9665-AC4725562E7C}"/>
                </a:ext>
              </a:extLst>
            </p:cNvPr>
            <p:cNvSpPr/>
            <p:nvPr/>
          </p:nvSpPr>
          <p:spPr>
            <a:xfrm rot="5400000">
              <a:off x="4348446" y="2459445"/>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FFB90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black"/>
                  </a:solidFill>
                  <a:effectLst/>
                  <a:uLnTx/>
                  <a:uFillTx/>
                  <a:latin typeface="Segoe UI" charset="0"/>
                  <a:ea typeface="Segoe UI" charset="0"/>
                  <a:cs typeface="Segoe UI" charset="0"/>
                </a:rPr>
                <a:t>Yellow</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R255 G185 B0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28" name="object 56">
              <a:extLst>
                <a:ext uri="{FF2B5EF4-FFF2-40B4-BE49-F238E27FC236}">
                  <a16:creationId xmlns:a16="http://schemas.microsoft.com/office/drawing/2014/main" id="{09B2D568-3BD7-4830-920B-99DA31292A27}"/>
                </a:ext>
              </a:extLst>
            </p:cNvPr>
            <p:cNvSpPr/>
            <p:nvPr/>
          </p:nvSpPr>
          <p:spPr>
            <a:xfrm rot="5400000">
              <a:off x="3836559" y="2459445"/>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A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white"/>
                  </a:solidFill>
                  <a:effectLst/>
                  <a:uLnTx/>
                  <a:uFillTx/>
                  <a:latin typeface="Segoe UI" charset="0"/>
                  <a:ea typeface="Segoe UI" charset="0"/>
                  <a:cs typeface="Segoe UI" charset="0"/>
                </a:rPr>
                <a:t>Dark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R106 G75 B22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82" name="object 55">
              <a:extLst>
                <a:ext uri="{FF2B5EF4-FFF2-40B4-BE49-F238E27FC236}">
                  <a16:creationId xmlns:a16="http://schemas.microsoft.com/office/drawing/2014/main" id="{378DDDAD-2275-476C-B419-E5F9A8B8D05F}"/>
                </a:ext>
              </a:extLst>
            </p:cNvPr>
            <p:cNvSpPr/>
            <p:nvPr/>
          </p:nvSpPr>
          <p:spPr>
            <a:xfrm rot="5400000">
              <a:off x="4746145" y="2572077"/>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EF000"/>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R254 G240 B0</a:t>
              </a:r>
            </a:p>
          </p:txBody>
        </p:sp>
        <p:sp>
          <p:nvSpPr>
            <p:cNvPr id="187" name="object 55">
              <a:extLst>
                <a:ext uri="{FF2B5EF4-FFF2-40B4-BE49-F238E27FC236}">
                  <a16:creationId xmlns:a16="http://schemas.microsoft.com/office/drawing/2014/main" id="{3B164EF3-4519-418E-BE77-81283EB0A5EF}"/>
                </a:ext>
              </a:extLst>
            </p:cNvPr>
            <p:cNvSpPr/>
            <p:nvPr/>
          </p:nvSpPr>
          <p:spPr>
            <a:xfrm rot="5400000">
              <a:off x="4819443"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3" name="object 55">
              <a:extLst>
                <a:ext uri="{FF2B5EF4-FFF2-40B4-BE49-F238E27FC236}">
                  <a16:creationId xmlns:a16="http://schemas.microsoft.com/office/drawing/2014/main" id="{2A614499-27D7-4F2A-9584-BB6F662A466B}"/>
                </a:ext>
              </a:extLst>
            </p:cNvPr>
            <p:cNvSpPr/>
            <p:nvPr/>
          </p:nvSpPr>
          <p:spPr>
            <a:xfrm rot="5400000">
              <a:off x="4319681"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EF00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grpSp>
        <p:nvGrpSpPr>
          <p:cNvPr id="6" name="Orange theme">
            <a:extLst>
              <a:ext uri="{FF2B5EF4-FFF2-40B4-BE49-F238E27FC236}">
                <a16:creationId xmlns:a16="http://schemas.microsoft.com/office/drawing/2014/main" id="{454FCBEE-41DD-4195-8892-8B4F253AAE40}"/>
              </a:ext>
              <a:ext uri="{C183D7F6-B498-43B3-948B-1728B52AA6E4}">
                <adec:decorative xmlns:adec="http://schemas.microsoft.com/office/drawing/2017/decorative" val="1"/>
              </a:ext>
            </a:extLst>
          </p:cNvPr>
          <p:cNvGrpSpPr/>
          <p:nvPr userDrawn="1"/>
        </p:nvGrpSpPr>
        <p:grpSpPr>
          <a:xfrm rot="16200000">
            <a:off x="16052561" y="1433179"/>
            <a:ext cx="1322717" cy="1231121"/>
            <a:chOff x="4187065" y="882165"/>
            <a:chExt cx="1322717" cy="1231121"/>
          </a:xfrm>
        </p:grpSpPr>
        <p:sp>
          <p:nvSpPr>
            <p:cNvPr id="121" name="object 54">
              <a:extLst>
                <a:ext uri="{FF2B5EF4-FFF2-40B4-BE49-F238E27FC236}">
                  <a16:creationId xmlns:a16="http://schemas.microsoft.com/office/drawing/2014/main" id="{0B5055CD-63A0-4C46-808A-35153C98011A}"/>
                </a:ext>
              </a:extLst>
            </p:cNvPr>
            <p:cNvSpPr/>
            <p:nvPr/>
          </p:nvSpPr>
          <p:spPr>
            <a:xfrm rot="5400000">
              <a:off x="4348446" y="1232672"/>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D83B01"/>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Orange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R216 G59 B1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22" name="object 56">
              <a:extLst>
                <a:ext uri="{FF2B5EF4-FFF2-40B4-BE49-F238E27FC236}">
                  <a16:creationId xmlns:a16="http://schemas.microsoft.com/office/drawing/2014/main" id="{7F4A1B70-54EF-4FE3-9943-B44B1F433142}"/>
                </a:ext>
              </a:extLst>
            </p:cNvPr>
            <p:cNvSpPr/>
            <p:nvPr/>
          </p:nvSpPr>
          <p:spPr>
            <a:xfrm rot="5400000">
              <a:off x="3836559" y="1232672"/>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B2929"/>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R107 G41 B41</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0" name="object 55">
              <a:extLst>
                <a:ext uri="{FF2B5EF4-FFF2-40B4-BE49-F238E27FC236}">
                  <a16:creationId xmlns:a16="http://schemas.microsoft.com/office/drawing/2014/main" id="{3408E7E9-7FEF-4049-9730-B421DFFEE6C0}"/>
                </a:ext>
              </a:extLst>
            </p:cNvPr>
            <p:cNvSpPr/>
            <p:nvPr/>
          </p:nvSpPr>
          <p:spPr>
            <a:xfrm rot="5400000">
              <a:off x="4746147" y="1345304"/>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F9349"/>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G147 B73</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1F"/>
                </a:solidFill>
                <a:effectLst/>
                <a:uLnTx/>
                <a:uFillTx/>
                <a:latin typeface="Segoe UI" panose="020B0502040204020203" pitchFamily="34" charset="0"/>
                <a:ea typeface="+mn-ea"/>
                <a:cs typeface="Segoe UI" panose="020B0502040204020203" pitchFamily="34" charset="0"/>
              </a:endParaRPr>
            </a:p>
          </p:txBody>
        </p:sp>
        <p:sp>
          <p:nvSpPr>
            <p:cNvPr id="186" name="object 55">
              <a:extLst>
                <a:ext uri="{FF2B5EF4-FFF2-40B4-BE49-F238E27FC236}">
                  <a16:creationId xmlns:a16="http://schemas.microsoft.com/office/drawing/2014/main" id="{679B9043-8051-408C-A01A-9C0959F081CC}"/>
                </a:ext>
              </a:extLst>
            </p:cNvPr>
            <p:cNvSpPr/>
            <p:nvPr/>
          </p:nvSpPr>
          <p:spPr>
            <a:xfrm rot="5400000">
              <a:off x="4821404"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2" name="object 55">
              <a:extLst>
                <a:ext uri="{FF2B5EF4-FFF2-40B4-BE49-F238E27FC236}">
                  <a16:creationId xmlns:a16="http://schemas.microsoft.com/office/drawing/2014/main" id="{E7421694-F06B-445B-BCB9-6BC9F691168A}"/>
                </a:ext>
              </a:extLst>
            </p:cNvPr>
            <p:cNvSpPr/>
            <p:nvPr/>
          </p:nvSpPr>
          <p:spPr>
            <a:xfrm rot="5400000">
              <a:off x="4321643"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9349"/>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sp>
        <p:nvSpPr>
          <p:cNvPr id="86" name="Other colors title">
            <a:extLst>
              <a:ext uri="{FF2B5EF4-FFF2-40B4-BE49-F238E27FC236}">
                <a16:creationId xmlns:a16="http://schemas.microsoft.com/office/drawing/2014/main" id="{DD114070-12CB-4F99-A811-02094A4AA79F}"/>
              </a:ext>
              <a:ext uri="{C183D7F6-B498-43B3-948B-1728B52AA6E4}">
                <adec:decorative xmlns:adec="http://schemas.microsoft.com/office/drawing/2017/decorative" val="1"/>
              </a:ext>
            </a:extLst>
          </p:cNvPr>
          <p:cNvSpPr txBox="1"/>
          <p:nvPr userDrawn="1"/>
        </p:nvSpPr>
        <p:spPr>
          <a:xfrm>
            <a:off x="16093838" y="1125254"/>
            <a:ext cx="721351" cy="153888"/>
          </a:xfrm>
          <a:prstGeom prst="rect">
            <a:avLst/>
          </a:prstGeom>
          <a:noFill/>
        </p:spPr>
        <p:txBody>
          <a:bodyPr wrap="none" lIns="0" tIns="0" rIns="0" bIns="0" rtlCol="0">
            <a:spAutoFit/>
          </a:bodyPr>
          <a:lstStyle/>
          <a:p>
            <a:pPr algn="l"/>
            <a:r>
              <a:rPr lang="en-US" sz="1000" dirty="0">
                <a:solidFill>
                  <a:srgbClr val="505050"/>
                </a:solidFill>
                <a:latin typeface="+mj-lt"/>
              </a:rPr>
              <a:t>Other colors</a:t>
            </a:r>
          </a:p>
        </p:txBody>
      </p:sp>
      <p:grpSp>
        <p:nvGrpSpPr>
          <p:cNvPr id="4" name="Blue theme">
            <a:extLst>
              <a:ext uri="{FF2B5EF4-FFF2-40B4-BE49-F238E27FC236}">
                <a16:creationId xmlns:a16="http://schemas.microsoft.com/office/drawing/2014/main" id="{884758BB-E952-46B2-BA4B-D521D186394F}"/>
              </a:ext>
              <a:ext uri="{C183D7F6-B498-43B3-948B-1728B52AA6E4}">
                <adec:decorative xmlns:adec="http://schemas.microsoft.com/office/drawing/2017/decorative" val="1"/>
              </a:ext>
            </a:extLst>
          </p:cNvPr>
          <p:cNvGrpSpPr/>
          <p:nvPr userDrawn="1"/>
        </p:nvGrpSpPr>
        <p:grpSpPr>
          <a:xfrm rot="16200000">
            <a:off x="14845686" y="1288758"/>
            <a:ext cx="1037648" cy="1231412"/>
            <a:chOff x="9966767" y="5780133"/>
            <a:chExt cx="1037648" cy="1231412"/>
          </a:xfrm>
        </p:grpSpPr>
        <p:sp>
          <p:nvSpPr>
            <p:cNvPr id="136" name="object 74">
              <a:extLst>
                <a:ext uri="{FF2B5EF4-FFF2-40B4-BE49-F238E27FC236}">
                  <a16:creationId xmlns:a16="http://schemas.microsoft.com/office/drawing/2014/main" id="{BB1D77C9-A72E-484C-854B-3DB2D32179A2}"/>
                </a:ext>
              </a:extLst>
            </p:cNvPr>
            <p:cNvSpPr/>
            <p:nvPr/>
          </p:nvSpPr>
          <p:spPr>
            <a:xfrm rot="5400000">
              <a:off x="10128148" y="6130639"/>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78D4"/>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Blue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G120 B212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37" name="object 76">
              <a:extLst>
                <a:ext uri="{FF2B5EF4-FFF2-40B4-BE49-F238E27FC236}">
                  <a16:creationId xmlns:a16="http://schemas.microsoft.com/office/drawing/2014/main" id="{9DD29805-3323-2A40-A080-D50CFC0F4B0A}"/>
                </a:ext>
              </a:extLst>
            </p:cNvPr>
            <p:cNvSpPr/>
            <p:nvPr/>
          </p:nvSpPr>
          <p:spPr>
            <a:xfrm rot="5400000">
              <a:off x="9616261" y="6130639"/>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43A5E"/>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R36 G58 B94</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58" name="object 55">
              <a:extLst>
                <a:ext uri="{FF2B5EF4-FFF2-40B4-BE49-F238E27FC236}">
                  <a16:creationId xmlns:a16="http://schemas.microsoft.com/office/drawing/2014/main" id="{1C7434C3-2945-7642-A4D7-504034AF5F7E}"/>
                </a:ext>
              </a:extLst>
            </p:cNvPr>
            <p:cNvSpPr/>
            <p:nvPr/>
          </p:nvSpPr>
          <p:spPr>
            <a:xfrm rot="5400000">
              <a:off x="10601106" y="661271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64" name="object 55">
              <a:extLst>
                <a:ext uri="{FF2B5EF4-FFF2-40B4-BE49-F238E27FC236}">
                  <a16:creationId xmlns:a16="http://schemas.microsoft.com/office/drawing/2014/main" id="{73069635-C835-DE45-BA52-F9A3717FD4BC}"/>
                </a:ext>
              </a:extLst>
            </p:cNvPr>
            <p:cNvSpPr/>
            <p:nvPr/>
          </p:nvSpPr>
          <p:spPr>
            <a:xfrm rot="5400000">
              <a:off x="10101343" y="661271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50E6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sp>
        <p:nvSpPr>
          <p:cNvPr id="38" name="Primary colors title">
            <a:extLst>
              <a:ext uri="{FF2B5EF4-FFF2-40B4-BE49-F238E27FC236}">
                <a16:creationId xmlns:a16="http://schemas.microsoft.com/office/drawing/2014/main" id="{F7BB1FE4-8B6E-43B4-BB51-6B23ABCBBC3D}"/>
              </a:ext>
              <a:ext uri="{C183D7F6-B498-43B3-948B-1728B52AA6E4}">
                <adec:decorative xmlns:adec="http://schemas.microsoft.com/office/drawing/2017/decorative" val="1"/>
              </a:ext>
            </a:extLst>
          </p:cNvPr>
          <p:cNvSpPr txBox="1"/>
          <p:nvPr userDrawn="1"/>
        </p:nvSpPr>
        <p:spPr>
          <a:xfrm>
            <a:off x="14748804" y="1127544"/>
            <a:ext cx="796693" cy="153888"/>
          </a:xfrm>
          <a:prstGeom prst="rect">
            <a:avLst/>
          </a:prstGeom>
          <a:noFill/>
        </p:spPr>
        <p:txBody>
          <a:bodyPr wrap="none" lIns="0" tIns="0" rIns="0" bIns="0" rtlCol="0">
            <a:spAutoFit/>
          </a:bodyPr>
          <a:lstStyle/>
          <a:p>
            <a:pPr algn="l"/>
            <a:r>
              <a:rPr lang="en-US" sz="1000" dirty="0">
                <a:solidFill>
                  <a:srgbClr val="505050"/>
                </a:solidFill>
                <a:latin typeface="+mj-lt"/>
              </a:rPr>
              <a:t>Primary blues</a:t>
            </a:r>
          </a:p>
        </p:txBody>
      </p:sp>
      <p:sp>
        <p:nvSpPr>
          <p:cNvPr id="89" name="object 75">
            <a:extLst>
              <a:ext uri="{FF2B5EF4-FFF2-40B4-BE49-F238E27FC236}">
                <a16:creationId xmlns:a16="http://schemas.microsoft.com/office/drawing/2014/main" id="{E7372636-0853-48AD-BBD9-989CCD8E3A55}"/>
              </a:ext>
            </a:extLst>
          </p:cNvPr>
          <p:cNvSpPr/>
          <p:nvPr userDrawn="1"/>
        </p:nvSpPr>
        <p:spPr>
          <a:xfrm>
            <a:off x="14744865" y="289110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50E6FF"/>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R80 G230 B255</a:t>
            </a:r>
          </a:p>
        </p:txBody>
      </p:sp>
      <p:sp>
        <p:nvSpPr>
          <p:cNvPr id="90" name="Primary colors title">
            <a:extLst>
              <a:ext uri="{FF2B5EF4-FFF2-40B4-BE49-F238E27FC236}">
                <a16:creationId xmlns:a16="http://schemas.microsoft.com/office/drawing/2014/main" id="{986CA423-A626-45BC-B619-4C0EA5DD47BA}"/>
              </a:ext>
              <a:ext uri="{C183D7F6-B498-43B3-948B-1728B52AA6E4}">
                <adec:decorative xmlns:adec="http://schemas.microsoft.com/office/drawing/2017/decorative" val="1"/>
              </a:ext>
            </a:extLst>
          </p:cNvPr>
          <p:cNvSpPr txBox="1"/>
          <p:nvPr userDrawn="1"/>
        </p:nvSpPr>
        <p:spPr>
          <a:xfrm>
            <a:off x="14748804" y="2616046"/>
            <a:ext cx="743793" cy="153888"/>
          </a:xfrm>
          <a:prstGeom prst="rect">
            <a:avLst/>
          </a:prstGeom>
          <a:noFill/>
        </p:spPr>
        <p:txBody>
          <a:bodyPr wrap="none" lIns="0" tIns="0" rIns="0" bIns="0" rtlCol="0">
            <a:spAutoFit/>
          </a:bodyPr>
          <a:lstStyle/>
          <a:p>
            <a:pPr algn="l"/>
            <a:r>
              <a:rPr lang="en-US" sz="1000" dirty="0">
                <a:solidFill>
                  <a:srgbClr val="505050"/>
                </a:solidFill>
                <a:latin typeface="+mj-lt"/>
              </a:rPr>
              <a:t>Accent blues</a:t>
            </a:r>
          </a:p>
        </p:txBody>
      </p:sp>
      <p:sp>
        <p:nvSpPr>
          <p:cNvPr id="91" name="object 75">
            <a:extLst>
              <a:ext uri="{FF2B5EF4-FFF2-40B4-BE49-F238E27FC236}">
                <a16:creationId xmlns:a16="http://schemas.microsoft.com/office/drawing/2014/main" id="{1EACEB21-A70A-4C30-AF4F-8C5789CD6D03}"/>
              </a:ext>
            </a:extLst>
          </p:cNvPr>
          <p:cNvSpPr/>
          <p:nvPr userDrawn="1"/>
        </p:nvSpPr>
        <p:spPr>
          <a:xfrm>
            <a:off x="14745282" y="3194925"/>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C59A4"/>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chemeClr val="bg1"/>
                </a:solidFill>
                <a:effectLst/>
                <a:uLnTx/>
                <a:uFillTx/>
                <a:latin typeface="Segoe UI" charset="0"/>
                <a:ea typeface="Segoe UI" charset="0"/>
                <a:cs typeface="Segoe UI" charset="0"/>
              </a:rPr>
              <a:t>Sea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R12 G89 B164</a:t>
            </a:r>
          </a:p>
        </p:txBody>
      </p:sp>
    </p:spTree>
    <p:extLst>
      <p:ext uri="{BB962C8B-B14F-4D97-AF65-F5344CB8AC3E}">
        <p14:creationId xmlns:p14="http://schemas.microsoft.com/office/powerpoint/2010/main" val="2532241864"/>
      </p:ext>
    </p:extLst>
  </p:cSld>
  <p:clrMap bg1="lt1" tx1="dk1" bg2="lt2" tx2="dk2" accent1="accent1" accent2="accent2" accent3="accent3" accent4="accent4" accent5="accent5" accent6="accent6" hlink="hlink" folHlink="folHlink"/>
  <p:sldLayoutIdLst>
    <p:sldLayoutId id="2147484096" r:id="rId1"/>
    <p:sldLayoutId id="2147484097" r:id="rId2"/>
    <p:sldLayoutId id="2147484098" r:id="rId3"/>
    <p:sldLayoutId id="2147484099" r:id="rId4"/>
    <p:sldLayoutId id="2147484100" r:id="rId5"/>
    <p:sldLayoutId id="2147484101" r:id="rId6"/>
    <p:sldLayoutId id="2147484102" r:id="rId7"/>
    <p:sldLayoutId id="2147484103" r:id="rId8"/>
    <p:sldLayoutId id="2147484109" r:id="rId9"/>
  </p:sldLayoutIdLst>
  <p:hf hdr="0" dt="0"/>
  <p:txStyles>
    <p:title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92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74309"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2pPr>
      <a:lvl3pPr marL="548618"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1011516" marR="0" indent="-21716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gradFill>
            <a:gsLst>
              <a:gs pos="1250">
                <a:schemeClr val="tx1"/>
              </a:gs>
              <a:gs pos="100000">
                <a:schemeClr val="tx1"/>
              </a:gs>
            </a:gsLst>
            <a:lin ang="5400000" scaled="0"/>
          </a:gradFill>
          <a:latin typeface="+mn-lt"/>
          <a:ea typeface="+mn-ea"/>
          <a:cs typeface="+mn-cs"/>
        </a:defRPr>
      </a:lvl4pPr>
      <a:lvl5pPr marL="1228676" marR="0" indent="-20192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60" kern="1200" spc="0" baseline="0">
          <a:gradFill>
            <a:gsLst>
              <a:gs pos="1250">
                <a:schemeClr val="tx1"/>
              </a:gs>
              <a:gs pos="100000">
                <a:schemeClr val="tx1"/>
              </a:gs>
            </a:gsLst>
            <a:lin ang="5400000" scaled="0"/>
          </a:gradFill>
          <a:latin typeface="+mn-lt"/>
          <a:ea typeface="+mn-ea"/>
          <a:cs typeface="+mn-cs"/>
        </a:defRPr>
      </a:lvl5pPr>
      <a:lvl6pPr marL="3077924"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637548"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97172"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756795"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19245" rtl="0" eaLnBrk="1" latinLnBrk="0" hangingPunct="1">
        <a:defRPr sz="2160" kern="1200">
          <a:solidFill>
            <a:schemeClr val="tx1"/>
          </a:solidFill>
          <a:latin typeface="+mn-lt"/>
          <a:ea typeface="+mn-ea"/>
          <a:cs typeface="+mn-cs"/>
        </a:defRPr>
      </a:lvl1pPr>
      <a:lvl2pPr marL="559622" algn="l" defTabSz="1119245" rtl="0" eaLnBrk="1" latinLnBrk="0" hangingPunct="1">
        <a:defRPr sz="2160" kern="1200">
          <a:solidFill>
            <a:schemeClr val="tx1"/>
          </a:solidFill>
          <a:latin typeface="+mn-lt"/>
          <a:ea typeface="+mn-ea"/>
          <a:cs typeface="+mn-cs"/>
        </a:defRPr>
      </a:lvl2pPr>
      <a:lvl3pPr marL="1119245" algn="l" defTabSz="1119245" rtl="0" eaLnBrk="1" latinLnBrk="0" hangingPunct="1">
        <a:defRPr sz="2160" kern="1200">
          <a:solidFill>
            <a:schemeClr val="tx1"/>
          </a:solidFill>
          <a:latin typeface="+mn-lt"/>
          <a:ea typeface="+mn-ea"/>
          <a:cs typeface="+mn-cs"/>
        </a:defRPr>
      </a:lvl3pPr>
      <a:lvl4pPr marL="1678868" algn="l" defTabSz="1119245" rtl="0" eaLnBrk="1" latinLnBrk="0" hangingPunct="1">
        <a:defRPr sz="2160" kern="1200">
          <a:solidFill>
            <a:schemeClr val="tx1"/>
          </a:solidFill>
          <a:latin typeface="+mn-lt"/>
          <a:ea typeface="+mn-ea"/>
          <a:cs typeface="+mn-cs"/>
        </a:defRPr>
      </a:lvl4pPr>
      <a:lvl5pPr marL="2238492" algn="l" defTabSz="1119245" rtl="0" eaLnBrk="1" latinLnBrk="0" hangingPunct="1">
        <a:defRPr sz="2160" kern="1200">
          <a:solidFill>
            <a:schemeClr val="tx1"/>
          </a:solidFill>
          <a:latin typeface="+mn-lt"/>
          <a:ea typeface="+mn-ea"/>
          <a:cs typeface="+mn-cs"/>
        </a:defRPr>
      </a:lvl5pPr>
      <a:lvl6pPr marL="2798116" algn="l" defTabSz="1119245" rtl="0" eaLnBrk="1" latinLnBrk="0" hangingPunct="1">
        <a:defRPr sz="2160" kern="1200">
          <a:solidFill>
            <a:schemeClr val="tx1"/>
          </a:solidFill>
          <a:latin typeface="+mn-lt"/>
          <a:ea typeface="+mn-ea"/>
          <a:cs typeface="+mn-cs"/>
        </a:defRPr>
      </a:lvl6pPr>
      <a:lvl7pPr marL="3357737" algn="l" defTabSz="1119245" rtl="0" eaLnBrk="1" latinLnBrk="0" hangingPunct="1">
        <a:defRPr sz="2160" kern="1200">
          <a:solidFill>
            <a:schemeClr val="tx1"/>
          </a:solidFill>
          <a:latin typeface="+mn-lt"/>
          <a:ea typeface="+mn-ea"/>
          <a:cs typeface="+mn-cs"/>
        </a:defRPr>
      </a:lvl7pPr>
      <a:lvl8pPr marL="3917359" algn="l" defTabSz="1119245" rtl="0" eaLnBrk="1" latinLnBrk="0" hangingPunct="1">
        <a:defRPr sz="2160" kern="1200">
          <a:solidFill>
            <a:schemeClr val="tx1"/>
          </a:solidFill>
          <a:latin typeface="+mn-lt"/>
          <a:ea typeface="+mn-ea"/>
          <a:cs typeface="+mn-cs"/>
        </a:defRPr>
      </a:lvl8pPr>
      <a:lvl9pPr marL="4476984" algn="l" defTabSz="1119245"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15:guide id="17" pos="8784">
          <p15:clr>
            <a:srgbClr val="C35EA4"/>
          </p15:clr>
        </p15:guide>
        <p15:guide id="26" orient="horz" pos="4752">
          <p15:clr>
            <a:srgbClr val="C35EA4"/>
          </p15:clr>
        </p15:guide>
        <p15:guide id="29" orient="horz" pos="4962">
          <p15:clr>
            <a:srgbClr val="A4A3A4"/>
          </p15:clr>
        </p15:guide>
        <p15:guide id="31" pos="4608">
          <p15:clr>
            <a:srgbClr val="A4A3A4"/>
          </p15:clr>
        </p15:guide>
        <p15:guide id="32" orient="horz" pos="432">
          <p15:clr>
            <a:srgbClr val="C35EA4"/>
          </p15:clr>
        </p15:guide>
        <p15:guide id="34" orient="horz" pos="2592">
          <p15:clr>
            <a:srgbClr val="5ACBF0"/>
          </p15:clr>
        </p15:guide>
        <p15:guide id="35" orient="horz" pos="2232">
          <p15:clr>
            <a:srgbClr val="A4A3A4"/>
          </p15:clr>
        </p15:guide>
        <p15:guide id="37" orient="horz" pos="1152">
          <p15:clr>
            <a:srgbClr val="5ACBF0"/>
          </p15:clr>
        </p15:guide>
        <p15:guide id="38" orient="horz" pos="1526" userDrawn="1">
          <p15:clr>
            <a:srgbClr val="5ACBF0"/>
          </p15:clr>
        </p15:guide>
        <p15:guide id="39" orient="horz" pos="1872">
          <p15:clr>
            <a:srgbClr val="A4A3A4"/>
          </p15:clr>
        </p15:guide>
        <p15:guide id="40" orient="horz" pos="792">
          <p15:clr>
            <a:srgbClr val="A4A3A4"/>
          </p15:clr>
        </p15:guide>
        <p15:guide id="41" orient="horz" pos="2952">
          <p15:clr>
            <a:srgbClr val="A4A3A4"/>
          </p15:clr>
        </p15:guide>
        <p15:guide id="42" orient="horz" pos="3312">
          <p15:clr>
            <a:srgbClr val="A4A3A4"/>
          </p15:clr>
        </p15:guide>
        <p15:guide id="43" orient="horz" pos="3672">
          <p15:clr>
            <a:srgbClr val="A4A3A4"/>
          </p15:clr>
        </p15:guide>
        <p15:guide id="44" orient="horz" pos="4032">
          <p15:clr>
            <a:srgbClr val="A4A3A4"/>
          </p15:clr>
        </p15:guide>
        <p15:guide id="45" orient="horz" pos="4392">
          <p15:clr>
            <a:srgbClr val="A4A3A4"/>
          </p15:clr>
        </p15:guide>
        <p15:guide id="46" pos="432">
          <p15:clr>
            <a:srgbClr val="C35EA4"/>
          </p15:clr>
        </p15:guide>
        <p15:guide id="47" pos="3847">
          <p15:clr>
            <a:srgbClr val="A4A3A4"/>
          </p15:clr>
        </p15:guide>
        <p15:guide id="48" pos="3140">
          <p15:clr>
            <a:srgbClr val="A4A3A4"/>
          </p15:clr>
        </p15:guide>
        <p15:guide id="49" pos="2436">
          <p15:clr>
            <a:srgbClr val="5ACBF0"/>
          </p15:clr>
        </p15:guide>
        <p15:guide id="50" pos="1732">
          <p15:clr>
            <a:srgbClr val="A4A3A4"/>
          </p15:clr>
        </p15:guide>
        <p15:guide id="51" pos="1024">
          <p15:clr>
            <a:srgbClr val="A4A3A4"/>
          </p15:clr>
        </p15:guide>
        <p15:guide id="52" pos="1138">
          <p15:clr>
            <a:srgbClr val="A4A3A4"/>
          </p15:clr>
        </p15:guide>
        <p15:guide id="53" pos="1845">
          <p15:clr>
            <a:srgbClr val="A4A3A4"/>
          </p15:clr>
        </p15:guide>
        <p15:guide id="54" pos="2549">
          <p15:clr>
            <a:srgbClr val="5ACBF0"/>
          </p15:clr>
        </p15:guide>
        <p15:guide id="55" pos="3257">
          <p15:clr>
            <a:srgbClr val="A4A3A4"/>
          </p15:clr>
        </p15:guide>
        <p15:guide id="56" pos="3961">
          <p15:clr>
            <a:srgbClr val="A4A3A4"/>
          </p15:clr>
        </p15:guide>
        <p15:guide id="57" pos="4551">
          <p15:clr>
            <a:srgbClr val="5ACBF0"/>
          </p15:clr>
        </p15:guide>
        <p15:guide id="58" pos="4668">
          <p15:clr>
            <a:srgbClr val="5ACBF0"/>
          </p15:clr>
        </p15:guide>
        <p15:guide id="59" pos="5259">
          <p15:clr>
            <a:srgbClr val="A4A3A4"/>
          </p15:clr>
        </p15:guide>
        <p15:guide id="60" pos="5963">
          <p15:clr>
            <a:srgbClr val="A4A3A4"/>
          </p15:clr>
        </p15:guide>
        <p15:guide id="61" pos="6670">
          <p15:clr>
            <a:srgbClr val="5ACBF0"/>
          </p15:clr>
        </p15:guide>
        <p15:guide id="62" pos="7374">
          <p15:clr>
            <a:srgbClr val="A4A3A4"/>
          </p15:clr>
        </p15:guide>
        <p15:guide id="63" pos="8082">
          <p15:clr>
            <a:srgbClr val="A4A3A4"/>
          </p15:clr>
        </p15:guide>
        <p15:guide id="65" pos="6080">
          <p15:clr>
            <a:srgbClr val="A4A3A4"/>
          </p15:clr>
        </p15:guide>
        <p15:guide id="66" pos="6784">
          <p15:clr>
            <a:srgbClr val="5ACBF0"/>
          </p15:clr>
        </p15:guide>
        <p15:guide id="67" pos="7492">
          <p15:clr>
            <a:srgbClr val="A4A3A4"/>
          </p15:clr>
        </p15:guide>
        <p15:guide id="68" pos="8196">
          <p15:clr>
            <a:srgbClr val="A4A3A4"/>
          </p15:clr>
        </p15:guide>
        <p15:guide id="69" pos="5372">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hyperlink" Target="https://services.google.com/fh/files/misc/esg_ebook_google_cloud_multicloud_application_deployment_february_2023.pdf" TargetMode="Externa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services.google.com/fh/files/misc/esg_ebook_google_cloud_multicloud_application_deployment_february_2023.pdf" TargetMode="Externa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hyperlink" Target="https://services.google.com/fh/files/misc/esg_ebook_google_cloud_multicloud_application_deployment_february_2023.pdf" TargetMode="External"/><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5.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hyperlink" Target="https://learn.microsoft.com/en-in/azure/azure-arc/overview"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cloud.google.com/anthos/docs/concepts/overview" TargetMode="External"/><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hyperlink" Target="https://landscape.cncf.io/images/landscape.png" TargetMode="External"/><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5.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hyperlink" Target="https://services.google.com/fh/files/misc/esg_ebook_google_cloud_multicloud_application_deployment_february_2023.pdf" TargetMode="External"/><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hyperlink" Target="https://docs.dapr.io/concepts/overview/" TargetMode="Externa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dapr/docs/blob/v1.12/daprdocs/static/images/building_blocks.png" TargetMode="External"/><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dapr/docs/blob/v1.12/daprdocs/static/images/concepts-components.png" TargetMode="External"/><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hyperlink" Target="https://radapp.io/" TargetMode="Externa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8" Type="http://schemas.openxmlformats.org/officeDocument/2006/relationships/hyperlink" Target="https://learn.microsoft.com/en-us/azure/architecture/gcp-professional/services" TargetMode="External"/><Relationship Id="rId13" Type="http://schemas.openxmlformats.org/officeDocument/2006/relationships/hyperlink" Target="https://docs.radapp.io/" TargetMode="External"/><Relationship Id="rId3" Type="http://schemas.openxmlformats.org/officeDocument/2006/relationships/hyperlink" Target="https://cloud.google.com/learn/what-is-multicloud#section-1" TargetMode="External"/><Relationship Id="rId7" Type="http://schemas.openxmlformats.org/officeDocument/2006/relationships/hyperlink" Target="https://news.vmware.com/reaching-multicloud-tipping-point" TargetMode="External"/><Relationship Id="rId12" Type="http://schemas.openxmlformats.org/officeDocument/2006/relationships/hyperlink" Target="https://docs.dapr.io/concepts/overview/" TargetMode="External"/><Relationship Id="rId2" Type="http://schemas.openxmlformats.org/officeDocument/2006/relationships/hyperlink" Target="https://learn.microsoft.com/en-us/azure/cloud-adoption-framework/scenarios/hybrid/" TargetMode="External"/><Relationship Id="rId1" Type="http://schemas.openxmlformats.org/officeDocument/2006/relationships/slideLayout" Target="../slideLayouts/slideLayout15.xml"/><Relationship Id="rId6" Type="http://schemas.openxmlformats.org/officeDocument/2006/relationships/hyperlink" Target="https://services.google.com/fh/files/misc/esg_ebook_google_cloud_multicloud_application_deployment_february_2023.pdf" TargetMode="External"/><Relationship Id="rId11" Type="http://schemas.openxmlformats.org/officeDocument/2006/relationships/hyperlink" Target="https://cloud.google.com/anthos" TargetMode="External"/><Relationship Id="rId5" Type="http://schemas.openxmlformats.org/officeDocument/2006/relationships/hyperlink" Target="https://cloud.google.com/blog/transform/top-cloud-computing-trends-facts-statistics-2023" TargetMode="External"/><Relationship Id="rId10" Type="http://schemas.openxmlformats.org/officeDocument/2006/relationships/hyperlink" Target="https://learn.microsoft.com/en-in/azure/azure-arc/overview" TargetMode="External"/><Relationship Id="rId4" Type="http://schemas.openxmlformats.org/officeDocument/2006/relationships/hyperlink" Target="https://landscape.cncf.io/?zoom=80" TargetMode="External"/><Relationship Id="rId9" Type="http://schemas.openxmlformats.org/officeDocument/2006/relationships/hyperlink" Target="https://learn.microsoft.com/en-us/azure/architecture/aws-professional/servic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5.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2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8230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14939D-CF21-73BF-FEBC-F8646624C711}"/>
              </a:ext>
            </a:extLst>
          </p:cNvPr>
          <p:cNvSpPr>
            <a:spLocks noGrp="1"/>
          </p:cNvSpPr>
          <p:nvPr>
            <p:ph type="title"/>
          </p:nvPr>
        </p:nvSpPr>
        <p:spPr/>
        <p:txBody>
          <a:bodyPr/>
          <a:lstStyle/>
          <a:p>
            <a:r>
              <a:rPr lang="en-US" dirty="0"/>
              <a:t>Every other company does it 😁</a:t>
            </a:r>
          </a:p>
        </p:txBody>
      </p:sp>
      <p:sp>
        <p:nvSpPr>
          <p:cNvPr id="6" name="Title 1">
            <a:extLst>
              <a:ext uri="{FF2B5EF4-FFF2-40B4-BE49-F238E27FC236}">
                <a16:creationId xmlns:a16="http://schemas.microsoft.com/office/drawing/2014/main" id="{C1E70ED9-6314-4F3E-DC75-EB70D720A44E}"/>
              </a:ext>
            </a:extLst>
          </p:cNvPr>
          <p:cNvSpPr txBox="1">
            <a:spLocks/>
          </p:cNvSpPr>
          <p:nvPr/>
        </p:nvSpPr>
        <p:spPr>
          <a:xfrm>
            <a:off x="800230" y="766051"/>
            <a:ext cx="11128534" cy="598305"/>
          </a:xfrm>
          <a:prstGeom prst="rect">
            <a:avLst/>
          </a:prstGeom>
          <a:noFill/>
        </p:spPr>
        <p:txBody>
          <a:bodyPr lIns="0" tIns="0" rIns="0" bIns="0" anchor="b" anchorCtr="0">
            <a:spAutoFit/>
          </a:bodyPr>
          <a:lstStyle>
            <a:lvl1pPr algn="l" defTabSz="1119290" rtl="0" eaLnBrk="1" latinLnBrk="0" hangingPunct="1">
              <a:lnSpc>
                <a:spcPct val="90000"/>
              </a:lnSpc>
              <a:spcBef>
                <a:spcPct val="0"/>
              </a:spcBef>
              <a:spcAft>
                <a:spcPts val="1200"/>
              </a:spcAft>
              <a:buNone/>
              <a:defRPr lang="en-US" sz="4320" b="0" kern="1200" cap="none" spc="-60" baseline="0" dirty="0">
                <a:ln w="3175">
                  <a:noFill/>
                </a:ln>
                <a:solidFill>
                  <a:srgbClr val="08023F"/>
                </a:solidFill>
                <a:effectLst/>
                <a:latin typeface="+mj-lt"/>
                <a:ea typeface="+mn-ea"/>
                <a:cs typeface="Segoe UI" pitchFamily="34" charset="0"/>
              </a:defRPr>
            </a:lvl1pPr>
          </a:lstStyle>
          <a:p>
            <a:r>
              <a:rPr lang="en-IN" dirty="0"/>
              <a:t>Why should you go Multi-cloud ???</a:t>
            </a:r>
          </a:p>
        </p:txBody>
      </p:sp>
      <p:sp>
        <p:nvSpPr>
          <p:cNvPr id="2" name="Explosion 1 1">
            <a:extLst>
              <a:ext uri="{FF2B5EF4-FFF2-40B4-BE49-F238E27FC236}">
                <a16:creationId xmlns:a16="http://schemas.microsoft.com/office/drawing/2014/main" id="{659CDA20-0A7C-E7A2-5109-86FD2D8B4BCC}"/>
              </a:ext>
            </a:extLst>
          </p:cNvPr>
          <p:cNvSpPr/>
          <p:nvPr/>
        </p:nvSpPr>
        <p:spPr bwMode="auto">
          <a:xfrm>
            <a:off x="8572370" y="1364356"/>
            <a:ext cx="5257800" cy="4531659"/>
          </a:xfrm>
          <a:prstGeom prst="irregularSeal1">
            <a:avLst/>
          </a:prstGeom>
          <a:solidFill>
            <a:srgbClr val="FF0000">
              <a:alpha val="88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5000" dirty="0">
                <a:gradFill>
                  <a:gsLst>
                    <a:gs pos="0">
                      <a:srgbClr val="FFFFFF"/>
                    </a:gs>
                    <a:gs pos="100000">
                      <a:srgbClr val="FFFFFF"/>
                    </a:gs>
                  </a:gsLst>
                  <a:lin ang="5400000" scaled="0"/>
                </a:gradFill>
                <a:ea typeface="Segoe UI" pitchFamily="34" charset="0"/>
                <a:cs typeface="Segoe UI" pitchFamily="34" charset="0"/>
              </a:rPr>
              <a:t>FOMO!!!</a:t>
            </a:r>
          </a:p>
        </p:txBody>
      </p:sp>
    </p:spTree>
    <p:extLst>
      <p:ext uri="{BB962C8B-B14F-4D97-AF65-F5344CB8AC3E}">
        <p14:creationId xmlns:p14="http://schemas.microsoft.com/office/powerpoint/2010/main" val="424698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repeatCount="1000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childTnLst>
                                </p:cTn>
                              </p:par>
                              <p:par>
                                <p:cTn id="9" presetID="5" presetClass="entr" presetSubtype="1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checkerboard(across)">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542DE-554B-05A5-9DC1-9627346BB969}"/>
              </a:ext>
            </a:extLst>
          </p:cNvPr>
          <p:cNvSpPr>
            <a:spLocks noGrp="1"/>
          </p:cNvSpPr>
          <p:nvPr>
            <p:ph type="title"/>
          </p:nvPr>
        </p:nvSpPr>
        <p:spPr>
          <a:xfrm>
            <a:off x="800231" y="167746"/>
            <a:ext cx="6783910" cy="1196610"/>
          </a:xfrm>
        </p:spPr>
        <p:txBody>
          <a:bodyPr/>
          <a:lstStyle/>
          <a:p>
            <a:r>
              <a:rPr lang="en-US" dirty="0" err="1"/>
              <a:t>Multicloud</a:t>
            </a:r>
            <a:r>
              <a:rPr lang="en-US" dirty="0"/>
              <a:t> usage stats</a:t>
            </a:r>
          </a:p>
        </p:txBody>
      </p:sp>
      <p:sp>
        <p:nvSpPr>
          <p:cNvPr id="4" name="Rectangle 3">
            <a:extLst>
              <a:ext uri="{FF2B5EF4-FFF2-40B4-BE49-F238E27FC236}">
                <a16:creationId xmlns:a16="http://schemas.microsoft.com/office/drawing/2014/main" id="{71BFFF3A-40ED-CFF6-CCAA-72D1A1B5471D}"/>
              </a:ext>
            </a:extLst>
          </p:cNvPr>
          <p:cNvSpPr/>
          <p:nvPr/>
        </p:nvSpPr>
        <p:spPr bwMode="auto">
          <a:xfrm>
            <a:off x="647829" y="1748189"/>
            <a:ext cx="4320000" cy="5760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50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spcBef>
                <a:spcPct val="0"/>
              </a:spcBef>
              <a:spcAft>
                <a:spcPct val="0"/>
              </a:spcAft>
            </a:pPr>
            <a:r>
              <a:rPr lang="en-US" sz="9000" dirty="0">
                <a:gradFill>
                  <a:gsLst>
                    <a:gs pos="0">
                      <a:srgbClr val="FFFFFF"/>
                    </a:gs>
                    <a:gs pos="100000">
                      <a:srgbClr val="FFFFFF"/>
                    </a:gs>
                  </a:gsLst>
                  <a:lin ang="5400000" scaled="0"/>
                </a:gradFill>
                <a:ea typeface="Segoe UI" pitchFamily="34" charset="0"/>
                <a:cs typeface="Segoe UI" pitchFamily="34" charset="0"/>
              </a:rPr>
              <a:t>85%</a:t>
            </a:r>
          </a:p>
          <a:p>
            <a:pPr algn="ctr" defTabSz="932472" fontAlgn="base">
              <a:spcBef>
                <a:spcPct val="0"/>
              </a:spcBef>
              <a:spcAft>
                <a:spcPct val="0"/>
              </a:spcAft>
            </a:pPr>
            <a:r>
              <a:rPr lang="en-US" sz="2000" dirty="0">
                <a:solidFill>
                  <a:schemeClr val="bg1"/>
                </a:solidFill>
              </a:rPr>
              <a:t>Orgs deploy apps on two or more IaaS providers</a:t>
            </a:r>
          </a:p>
          <a:p>
            <a:pPr algn="ctr" defTabSz="932472" fontAlgn="base">
              <a:spcBef>
                <a:spcPct val="0"/>
              </a:spcBef>
              <a:spcAft>
                <a:spcPct val="0"/>
              </a:spcAft>
            </a:pPr>
            <a:endParaRPr lang="en-US" sz="5000"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69129DB5-CCA2-49EE-2F89-8AEC3133BBC0}"/>
              </a:ext>
            </a:extLst>
          </p:cNvPr>
          <p:cNvSpPr/>
          <p:nvPr/>
        </p:nvSpPr>
        <p:spPr bwMode="auto">
          <a:xfrm>
            <a:off x="9662571" y="1748189"/>
            <a:ext cx="4320000" cy="5760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50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spcBef>
                <a:spcPct val="0"/>
              </a:spcBef>
              <a:spcAft>
                <a:spcPct val="0"/>
              </a:spcAft>
            </a:pPr>
            <a:r>
              <a:rPr lang="en-US" sz="9000" dirty="0">
                <a:gradFill>
                  <a:gsLst>
                    <a:gs pos="0">
                      <a:srgbClr val="FFFFFF"/>
                    </a:gs>
                    <a:gs pos="100000">
                      <a:srgbClr val="FFFFFF"/>
                    </a:gs>
                  </a:gsLst>
                  <a:lin ang="5400000" scaled="0"/>
                </a:gradFill>
                <a:ea typeface="Segoe UI" pitchFamily="34" charset="0"/>
                <a:cs typeface="Segoe UI" pitchFamily="34" charset="0"/>
              </a:rPr>
              <a:t>88%</a:t>
            </a:r>
          </a:p>
          <a:p>
            <a:pPr algn="ctr" defTabSz="932472" fontAlgn="base">
              <a:spcBef>
                <a:spcPct val="0"/>
              </a:spcBef>
              <a:spcAft>
                <a:spcPct val="0"/>
              </a:spcAft>
            </a:pPr>
            <a:r>
              <a:rPr lang="en-US" sz="2000" dirty="0">
                <a:solidFill>
                  <a:schemeClr val="bg1"/>
                </a:solidFill>
              </a:rPr>
              <a:t>Orgs agrees multiple cloud providers delivers strategic benefits</a:t>
            </a:r>
          </a:p>
          <a:p>
            <a:pPr algn="ctr" defTabSz="932472" fontAlgn="base">
              <a:spcBef>
                <a:spcPct val="0"/>
              </a:spcBef>
              <a:spcAft>
                <a:spcPct val="0"/>
              </a:spcAft>
            </a:pPr>
            <a:endParaRPr lang="en-US" sz="5000" dirty="0">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a:extLst>
              <a:ext uri="{FF2B5EF4-FFF2-40B4-BE49-F238E27FC236}">
                <a16:creationId xmlns:a16="http://schemas.microsoft.com/office/drawing/2014/main" id="{5933E806-E4F2-F668-0CB5-1343095A1EFE}"/>
              </a:ext>
            </a:extLst>
          </p:cNvPr>
          <p:cNvSpPr txBox="1"/>
          <p:nvPr/>
        </p:nvSpPr>
        <p:spPr>
          <a:xfrm>
            <a:off x="7315200" y="7828740"/>
            <a:ext cx="11766177" cy="184666"/>
          </a:xfrm>
          <a:prstGeom prst="rect">
            <a:avLst/>
          </a:prstGeom>
          <a:noFill/>
        </p:spPr>
        <p:txBody>
          <a:bodyPr wrap="square" lIns="0" tIns="0" rIns="0" bIns="0" rtlCol="0">
            <a:spAutoFit/>
          </a:bodyPr>
          <a:lstStyle/>
          <a:p>
            <a:pPr algn="l"/>
            <a:r>
              <a:rPr lang="en-US" sz="1200" dirty="0">
                <a:gradFill>
                  <a:gsLst>
                    <a:gs pos="2917">
                      <a:schemeClr val="tx1"/>
                    </a:gs>
                    <a:gs pos="30000">
                      <a:schemeClr val="tx1"/>
                    </a:gs>
                  </a:gsLst>
                  <a:lin ang="5400000" scaled="0"/>
                </a:gradFill>
              </a:rPr>
              <a:t>Source: </a:t>
            </a:r>
            <a:r>
              <a:rPr lang="en-IN" sz="1200" dirty="0">
                <a:hlinkClick r:id="rId2"/>
              </a:rPr>
              <a:t>esg_ebook_google_cloud_multicloud_application_deployment_february_2023.pdf</a:t>
            </a:r>
            <a:endParaRPr lang="en-US" sz="1200" dirty="0" err="1">
              <a:gradFill>
                <a:gsLst>
                  <a:gs pos="2917">
                    <a:schemeClr val="tx1"/>
                  </a:gs>
                  <a:gs pos="30000">
                    <a:schemeClr val="tx1"/>
                  </a:gs>
                </a:gsLst>
                <a:lin ang="5400000" scaled="0"/>
              </a:gradFill>
            </a:endParaRPr>
          </a:p>
        </p:txBody>
      </p:sp>
      <p:sp>
        <p:nvSpPr>
          <p:cNvPr id="10" name="Rectangle 9">
            <a:extLst>
              <a:ext uri="{FF2B5EF4-FFF2-40B4-BE49-F238E27FC236}">
                <a16:creationId xmlns:a16="http://schemas.microsoft.com/office/drawing/2014/main" id="{BCDBD751-0105-DF84-9F1E-F51BA859C9FE}"/>
              </a:ext>
            </a:extLst>
          </p:cNvPr>
          <p:cNvSpPr/>
          <p:nvPr/>
        </p:nvSpPr>
        <p:spPr bwMode="auto">
          <a:xfrm>
            <a:off x="5155200" y="1748189"/>
            <a:ext cx="4320000" cy="5760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50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spcBef>
                <a:spcPct val="0"/>
              </a:spcBef>
              <a:spcAft>
                <a:spcPct val="0"/>
              </a:spcAft>
            </a:pPr>
            <a:r>
              <a:rPr lang="en-US" sz="9000" dirty="0">
                <a:gradFill>
                  <a:gsLst>
                    <a:gs pos="0">
                      <a:srgbClr val="FFFFFF"/>
                    </a:gs>
                    <a:gs pos="100000">
                      <a:srgbClr val="FFFFFF"/>
                    </a:gs>
                  </a:gsLst>
                  <a:lin ang="5400000" scaled="0"/>
                </a:gradFill>
                <a:ea typeface="Segoe UI" pitchFamily="34" charset="0"/>
                <a:cs typeface="Segoe UI" pitchFamily="34" charset="0"/>
              </a:rPr>
              <a:t>87%</a:t>
            </a:r>
          </a:p>
          <a:p>
            <a:pPr algn="ctr" defTabSz="932472" fontAlgn="base">
              <a:spcBef>
                <a:spcPct val="0"/>
              </a:spcBef>
              <a:spcAft>
                <a:spcPct val="0"/>
              </a:spcAft>
            </a:pPr>
            <a:r>
              <a:rPr lang="en-US" sz="2000" dirty="0">
                <a:solidFill>
                  <a:schemeClr val="bg1"/>
                </a:solidFill>
              </a:rPr>
              <a:t>Orgs agrees app env will be distributed across multiple locations</a:t>
            </a:r>
          </a:p>
          <a:p>
            <a:pPr algn="ctr" defTabSz="932472" fontAlgn="base">
              <a:spcBef>
                <a:spcPct val="0"/>
              </a:spcBef>
              <a:spcAft>
                <a:spcPct val="0"/>
              </a:spcAft>
            </a:pPr>
            <a:endParaRPr lang="en-US" sz="50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26761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p:tgtEl>
                                          <p:spTgt spid="10"/>
                                        </p:tgtEl>
                                        <p:attrNameLst>
                                          <p:attrName>ppt_x</p:attrName>
                                        </p:attrNameLst>
                                      </p:cBhvr>
                                      <p:tavLst>
                                        <p:tav tm="0">
                                          <p:val>
                                            <p:strVal val="#ppt_x-#ppt_w*1.125000"/>
                                          </p:val>
                                        </p:tav>
                                        <p:tav tm="100000">
                                          <p:val>
                                            <p:strVal val="#ppt_x"/>
                                          </p:val>
                                        </p:tav>
                                      </p:tavLst>
                                    </p:anim>
                                    <p:animEffect transition="in" filter="wipe(right)">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8"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p:tgtEl>
                                          <p:spTgt spid="8"/>
                                        </p:tgtEl>
                                        <p:attrNameLst>
                                          <p:attrName>ppt_x</p:attrName>
                                        </p:attrNameLst>
                                      </p:cBhvr>
                                      <p:tavLst>
                                        <p:tav tm="0">
                                          <p:val>
                                            <p:strVal val="#ppt_x-#ppt_w*1.125000"/>
                                          </p:val>
                                        </p:tav>
                                        <p:tav tm="100000">
                                          <p:val>
                                            <p:strVal val="#ppt_x"/>
                                          </p:val>
                                        </p:tav>
                                      </p:tavLst>
                                    </p:anim>
                                    <p:animEffect transition="in" filter="wipe(righ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2367C-F8A0-DDEE-6A80-A05C4537F424}"/>
              </a:ext>
            </a:extLst>
          </p:cNvPr>
          <p:cNvSpPr>
            <a:spLocks noGrp="1"/>
          </p:cNvSpPr>
          <p:nvPr>
            <p:ph type="title"/>
          </p:nvPr>
        </p:nvSpPr>
        <p:spPr>
          <a:xfrm>
            <a:off x="800230" y="167746"/>
            <a:ext cx="5950193" cy="1196610"/>
          </a:xfrm>
        </p:spPr>
        <p:txBody>
          <a:bodyPr/>
          <a:lstStyle/>
          <a:p>
            <a:r>
              <a:rPr lang="en-US" dirty="0" err="1"/>
              <a:t>Multicloud</a:t>
            </a:r>
            <a:r>
              <a:rPr lang="en-US" dirty="0"/>
              <a:t> usage stats</a:t>
            </a:r>
          </a:p>
        </p:txBody>
      </p:sp>
      <p:sp>
        <p:nvSpPr>
          <p:cNvPr id="5" name="TextBox 4">
            <a:extLst>
              <a:ext uri="{FF2B5EF4-FFF2-40B4-BE49-F238E27FC236}">
                <a16:creationId xmlns:a16="http://schemas.microsoft.com/office/drawing/2014/main" id="{9F3141EF-15C6-699C-708D-CE0FC4AD75AC}"/>
              </a:ext>
            </a:extLst>
          </p:cNvPr>
          <p:cNvSpPr txBox="1"/>
          <p:nvPr/>
        </p:nvSpPr>
        <p:spPr>
          <a:xfrm>
            <a:off x="7315200" y="7828740"/>
            <a:ext cx="11766177" cy="184666"/>
          </a:xfrm>
          <a:prstGeom prst="rect">
            <a:avLst/>
          </a:prstGeom>
          <a:noFill/>
        </p:spPr>
        <p:txBody>
          <a:bodyPr wrap="square" lIns="0" tIns="0" rIns="0" bIns="0" rtlCol="0">
            <a:spAutoFit/>
          </a:bodyPr>
          <a:lstStyle/>
          <a:p>
            <a:pPr algn="l"/>
            <a:r>
              <a:rPr lang="en-US" sz="1200" dirty="0">
                <a:gradFill>
                  <a:gsLst>
                    <a:gs pos="2917">
                      <a:schemeClr val="tx1"/>
                    </a:gs>
                    <a:gs pos="30000">
                      <a:schemeClr val="tx1"/>
                    </a:gs>
                  </a:gsLst>
                  <a:lin ang="5400000" scaled="0"/>
                </a:gradFill>
              </a:rPr>
              <a:t>Source: </a:t>
            </a:r>
            <a:r>
              <a:rPr lang="en-IN" sz="1200" dirty="0">
                <a:hlinkClick r:id="rId2"/>
              </a:rPr>
              <a:t>esg_ebook_google_cloud_multicloud_application_deployment_february_2023.pdf</a:t>
            </a:r>
            <a:endParaRPr lang="en-US" sz="1200" dirty="0" err="1">
              <a:gradFill>
                <a:gsLst>
                  <a:gs pos="2917">
                    <a:schemeClr val="tx1"/>
                  </a:gs>
                  <a:gs pos="30000">
                    <a:schemeClr val="tx1"/>
                  </a:gs>
                </a:gsLst>
                <a:lin ang="5400000" scaled="0"/>
              </a:gradFill>
            </a:endParaRPr>
          </a:p>
        </p:txBody>
      </p:sp>
      <p:pic>
        <p:nvPicPr>
          <p:cNvPr id="6" name="Picture 5">
            <a:extLst>
              <a:ext uri="{FF2B5EF4-FFF2-40B4-BE49-F238E27FC236}">
                <a16:creationId xmlns:a16="http://schemas.microsoft.com/office/drawing/2014/main" id="{1474085D-2AC8-D60D-2BF3-E9810B128CA7}"/>
              </a:ext>
            </a:extLst>
          </p:cNvPr>
          <p:cNvPicPr>
            <a:picLocks noChangeAspect="1"/>
          </p:cNvPicPr>
          <p:nvPr/>
        </p:nvPicPr>
        <p:blipFill>
          <a:blip r:embed="rId3"/>
          <a:stretch>
            <a:fillRect/>
          </a:stretch>
        </p:blipFill>
        <p:spPr>
          <a:xfrm>
            <a:off x="0" y="1910800"/>
            <a:ext cx="15275941" cy="5218133"/>
          </a:xfrm>
          <a:prstGeom prst="rect">
            <a:avLst/>
          </a:prstGeom>
        </p:spPr>
      </p:pic>
    </p:spTree>
    <p:extLst>
      <p:ext uri="{BB962C8B-B14F-4D97-AF65-F5344CB8AC3E}">
        <p14:creationId xmlns:p14="http://schemas.microsoft.com/office/powerpoint/2010/main" val="3505218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right)">
                                      <p:cBhvr>
                                        <p:cTn id="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2367C-F8A0-DDEE-6A80-A05C4537F424}"/>
              </a:ext>
            </a:extLst>
          </p:cNvPr>
          <p:cNvSpPr>
            <a:spLocks noGrp="1"/>
          </p:cNvSpPr>
          <p:nvPr>
            <p:ph type="title"/>
          </p:nvPr>
        </p:nvSpPr>
        <p:spPr>
          <a:xfrm>
            <a:off x="800230" y="167746"/>
            <a:ext cx="5950193" cy="1196610"/>
          </a:xfrm>
        </p:spPr>
        <p:txBody>
          <a:bodyPr/>
          <a:lstStyle/>
          <a:p>
            <a:r>
              <a:rPr lang="en-US" dirty="0" err="1"/>
              <a:t>Multicloud</a:t>
            </a:r>
            <a:r>
              <a:rPr lang="en-US" dirty="0"/>
              <a:t> usage stats</a:t>
            </a:r>
          </a:p>
        </p:txBody>
      </p:sp>
      <p:pic>
        <p:nvPicPr>
          <p:cNvPr id="4" name="Picture 3">
            <a:extLst>
              <a:ext uri="{FF2B5EF4-FFF2-40B4-BE49-F238E27FC236}">
                <a16:creationId xmlns:a16="http://schemas.microsoft.com/office/drawing/2014/main" id="{8C109FDE-0217-23FC-0256-EB062625298D}"/>
              </a:ext>
            </a:extLst>
          </p:cNvPr>
          <p:cNvPicPr>
            <a:picLocks noChangeAspect="1"/>
          </p:cNvPicPr>
          <p:nvPr/>
        </p:nvPicPr>
        <p:blipFill>
          <a:blip r:embed="rId2"/>
          <a:stretch>
            <a:fillRect/>
          </a:stretch>
        </p:blipFill>
        <p:spPr>
          <a:xfrm>
            <a:off x="1129552" y="1364356"/>
            <a:ext cx="8807824" cy="6556717"/>
          </a:xfrm>
          <a:prstGeom prst="rect">
            <a:avLst/>
          </a:prstGeom>
        </p:spPr>
      </p:pic>
      <p:sp>
        <p:nvSpPr>
          <p:cNvPr id="5" name="TextBox 4">
            <a:extLst>
              <a:ext uri="{FF2B5EF4-FFF2-40B4-BE49-F238E27FC236}">
                <a16:creationId xmlns:a16="http://schemas.microsoft.com/office/drawing/2014/main" id="{9F3141EF-15C6-699C-708D-CE0FC4AD75AC}"/>
              </a:ext>
            </a:extLst>
          </p:cNvPr>
          <p:cNvSpPr txBox="1"/>
          <p:nvPr/>
        </p:nvSpPr>
        <p:spPr>
          <a:xfrm>
            <a:off x="7315200" y="7828740"/>
            <a:ext cx="11766177" cy="184666"/>
          </a:xfrm>
          <a:prstGeom prst="rect">
            <a:avLst/>
          </a:prstGeom>
          <a:noFill/>
        </p:spPr>
        <p:txBody>
          <a:bodyPr wrap="square" lIns="0" tIns="0" rIns="0" bIns="0" rtlCol="0">
            <a:spAutoFit/>
          </a:bodyPr>
          <a:lstStyle/>
          <a:p>
            <a:pPr algn="l"/>
            <a:r>
              <a:rPr lang="en-US" sz="1200" dirty="0">
                <a:gradFill>
                  <a:gsLst>
                    <a:gs pos="2917">
                      <a:schemeClr val="tx1"/>
                    </a:gs>
                    <a:gs pos="30000">
                      <a:schemeClr val="tx1"/>
                    </a:gs>
                  </a:gsLst>
                  <a:lin ang="5400000" scaled="0"/>
                </a:gradFill>
              </a:rPr>
              <a:t>Source: </a:t>
            </a:r>
            <a:r>
              <a:rPr lang="en-IN" sz="1200" dirty="0">
                <a:hlinkClick r:id="rId3"/>
              </a:rPr>
              <a:t>esg_ebook_google_cloud_multicloud_application_deployment_february_2023.pdf</a:t>
            </a:r>
            <a:endParaRPr lang="en-US" sz="12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193988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6728B-9246-83FA-1CC9-637A94D11724}"/>
              </a:ext>
            </a:extLst>
          </p:cNvPr>
          <p:cNvSpPr>
            <a:spLocks noGrp="1"/>
          </p:cNvSpPr>
          <p:nvPr>
            <p:ph type="title"/>
          </p:nvPr>
        </p:nvSpPr>
        <p:spPr/>
        <p:txBody>
          <a:bodyPr/>
          <a:lstStyle/>
          <a:p>
            <a:r>
              <a:rPr lang="en-US" dirty="0"/>
              <a:t>Multi-cloud Architectural choices</a:t>
            </a:r>
          </a:p>
        </p:txBody>
      </p:sp>
      <p:graphicFrame>
        <p:nvGraphicFramePr>
          <p:cNvPr id="4" name="Diagram 3">
            <a:extLst>
              <a:ext uri="{FF2B5EF4-FFF2-40B4-BE49-F238E27FC236}">
                <a16:creationId xmlns:a16="http://schemas.microsoft.com/office/drawing/2014/main" id="{3B132CDF-4031-89E1-B40D-AE006DC5F0A6}"/>
              </a:ext>
            </a:extLst>
          </p:cNvPr>
          <p:cNvGraphicFramePr/>
          <p:nvPr>
            <p:extLst>
              <p:ext uri="{D42A27DB-BD31-4B8C-83A1-F6EECF244321}">
                <p14:modId xmlns:p14="http://schemas.microsoft.com/office/powerpoint/2010/main" val="2042858785"/>
              </p:ext>
            </p:extLst>
          </p:nvPr>
        </p:nvGraphicFramePr>
        <p:xfrm>
          <a:off x="702258" y="5686657"/>
          <a:ext cx="11200439" cy="9001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78951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58130-0A56-9FFF-9F51-337021E21E47}"/>
              </a:ext>
            </a:extLst>
          </p:cNvPr>
          <p:cNvSpPr>
            <a:spLocks noGrp="1"/>
          </p:cNvSpPr>
          <p:nvPr>
            <p:ph type="title"/>
          </p:nvPr>
        </p:nvSpPr>
        <p:spPr>
          <a:xfrm>
            <a:off x="800229" y="766051"/>
            <a:ext cx="11826559" cy="598305"/>
          </a:xfrm>
        </p:spPr>
        <p:txBody>
          <a:bodyPr/>
          <a:lstStyle/>
          <a:p>
            <a:r>
              <a:rPr lang="en-US" dirty="0"/>
              <a:t>Simplified Cloud solution architecture</a:t>
            </a:r>
          </a:p>
        </p:txBody>
      </p:sp>
      <p:sp>
        <p:nvSpPr>
          <p:cNvPr id="3" name="Rectangle 2">
            <a:extLst>
              <a:ext uri="{FF2B5EF4-FFF2-40B4-BE49-F238E27FC236}">
                <a16:creationId xmlns:a16="http://schemas.microsoft.com/office/drawing/2014/main" id="{1F4F7B5E-0BB4-E8D7-0E67-6F15E96A699D}"/>
              </a:ext>
            </a:extLst>
          </p:cNvPr>
          <p:cNvSpPr/>
          <p:nvPr/>
        </p:nvSpPr>
        <p:spPr bwMode="auto">
          <a:xfrm>
            <a:off x="5104049" y="4731327"/>
            <a:ext cx="3803073"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Hosting Infrastructure</a:t>
            </a:r>
          </a:p>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(IaaS/PaaS/Containers)</a:t>
            </a:r>
          </a:p>
        </p:txBody>
      </p:sp>
      <p:sp>
        <p:nvSpPr>
          <p:cNvPr id="6" name="Rectangle 5">
            <a:extLst>
              <a:ext uri="{FF2B5EF4-FFF2-40B4-BE49-F238E27FC236}">
                <a16:creationId xmlns:a16="http://schemas.microsoft.com/office/drawing/2014/main" id="{58150A60-A3D5-2958-796E-8C5C77ADE608}"/>
              </a:ext>
            </a:extLst>
          </p:cNvPr>
          <p:cNvSpPr/>
          <p:nvPr/>
        </p:nvSpPr>
        <p:spPr bwMode="auto">
          <a:xfrm>
            <a:off x="5104048" y="3626427"/>
            <a:ext cx="3803073"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Databases</a:t>
            </a:r>
          </a:p>
        </p:txBody>
      </p:sp>
      <p:sp>
        <p:nvSpPr>
          <p:cNvPr id="7" name="Rectangle 6">
            <a:extLst>
              <a:ext uri="{FF2B5EF4-FFF2-40B4-BE49-F238E27FC236}">
                <a16:creationId xmlns:a16="http://schemas.microsoft.com/office/drawing/2014/main" id="{E9570F8D-BCD1-0A3C-9DCC-034539C6325A}"/>
              </a:ext>
            </a:extLst>
          </p:cNvPr>
          <p:cNvSpPr/>
          <p:nvPr/>
        </p:nvSpPr>
        <p:spPr bwMode="auto">
          <a:xfrm>
            <a:off x="5104048" y="2521527"/>
            <a:ext cx="3803073"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Application workloads</a:t>
            </a:r>
          </a:p>
        </p:txBody>
      </p:sp>
      <p:sp>
        <p:nvSpPr>
          <p:cNvPr id="10" name="Rectangle 9">
            <a:extLst>
              <a:ext uri="{FF2B5EF4-FFF2-40B4-BE49-F238E27FC236}">
                <a16:creationId xmlns:a16="http://schemas.microsoft.com/office/drawing/2014/main" id="{47EDB281-2326-55B6-2FDF-26B25BA5A996}"/>
              </a:ext>
            </a:extLst>
          </p:cNvPr>
          <p:cNvSpPr/>
          <p:nvPr/>
        </p:nvSpPr>
        <p:spPr bwMode="auto">
          <a:xfrm rot="16200000">
            <a:off x="2790469" y="3626427"/>
            <a:ext cx="3186545"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Infrastructure management</a:t>
            </a:r>
          </a:p>
        </p:txBody>
      </p:sp>
      <p:sp>
        <p:nvSpPr>
          <p:cNvPr id="11" name="Rectangle 10">
            <a:extLst>
              <a:ext uri="{FF2B5EF4-FFF2-40B4-BE49-F238E27FC236}">
                <a16:creationId xmlns:a16="http://schemas.microsoft.com/office/drawing/2014/main" id="{5BA684B7-AC7B-2344-E48E-ACD50056CA64}"/>
              </a:ext>
            </a:extLst>
          </p:cNvPr>
          <p:cNvSpPr/>
          <p:nvPr/>
        </p:nvSpPr>
        <p:spPr bwMode="auto">
          <a:xfrm rot="16200000">
            <a:off x="7930839" y="3729741"/>
            <a:ext cx="3186545" cy="770113"/>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Observability</a:t>
            </a:r>
          </a:p>
        </p:txBody>
      </p:sp>
      <p:sp>
        <p:nvSpPr>
          <p:cNvPr id="12" name="Rectangle 11">
            <a:extLst>
              <a:ext uri="{FF2B5EF4-FFF2-40B4-BE49-F238E27FC236}">
                <a16:creationId xmlns:a16="http://schemas.microsoft.com/office/drawing/2014/main" id="{8716F1C6-D9C5-F6BA-6CB3-610A358F544C}"/>
              </a:ext>
            </a:extLst>
          </p:cNvPr>
          <p:cNvSpPr/>
          <p:nvPr/>
        </p:nvSpPr>
        <p:spPr bwMode="auto">
          <a:xfrm rot="16200000">
            <a:off x="8932885" y="3729741"/>
            <a:ext cx="3186545" cy="770113"/>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Security</a:t>
            </a:r>
          </a:p>
        </p:txBody>
      </p:sp>
      <p:sp>
        <p:nvSpPr>
          <p:cNvPr id="13" name="Rectangle 12">
            <a:extLst>
              <a:ext uri="{FF2B5EF4-FFF2-40B4-BE49-F238E27FC236}">
                <a16:creationId xmlns:a16="http://schemas.microsoft.com/office/drawing/2014/main" id="{E39189F9-9CED-A8CB-D276-18F8FFB5921F}"/>
              </a:ext>
            </a:extLst>
          </p:cNvPr>
          <p:cNvSpPr/>
          <p:nvPr/>
        </p:nvSpPr>
        <p:spPr bwMode="auto">
          <a:xfrm>
            <a:off x="2686689" y="5979620"/>
            <a:ext cx="8224526" cy="626919"/>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Governance</a:t>
            </a:r>
          </a:p>
        </p:txBody>
      </p:sp>
      <p:sp>
        <p:nvSpPr>
          <p:cNvPr id="4" name="Rectangle 3">
            <a:extLst>
              <a:ext uri="{FF2B5EF4-FFF2-40B4-BE49-F238E27FC236}">
                <a16:creationId xmlns:a16="http://schemas.microsoft.com/office/drawing/2014/main" id="{1F0EF310-7819-BD6E-1E3D-A7B64F0FAD4D}"/>
              </a:ext>
            </a:extLst>
          </p:cNvPr>
          <p:cNvSpPr/>
          <p:nvPr/>
        </p:nvSpPr>
        <p:spPr bwMode="auto">
          <a:xfrm rot="16200000">
            <a:off x="1581789" y="3609105"/>
            <a:ext cx="3186545"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Identify and </a:t>
            </a:r>
          </a:p>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Access management</a:t>
            </a:r>
          </a:p>
          <a:p>
            <a:pPr algn="ctr" defTabSz="932472" fontAlgn="base">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92544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up)">
                                      <p:cBhvr>
                                        <p:cTn id="8" dur="500"/>
                                        <p:tgtEl>
                                          <p:spTgt spid="3"/>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p:tgtEl>
                                          <p:spTgt spid="6"/>
                                        </p:tgtEl>
                                        <p:attrNameLst>
                                          <p:attrName>ppt_y</p:attrName>
                                        </p:attrNameLst>
                                      </p:cBhvr>
                                      <p:tavLst>
                                        <p:tav tm="0">
                                          <p:val>
                                            <p:strVal val="#ppt_y+#ppt_h*1.125000"/>
                                          </p:val>
                                        </p:tav>
                                        <p:tav tm="100000">
                                          <p:val>
                                            <p:strVal val="#ppt_y"/>
                                          </p:val>
                                        </p:tav>
                                      </p:tavLst>
                                    </p:anim>
                                    <p:animEffect transition="in" filter="wipe(up)">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p:tgtEl>
                                          <p:spTgt spid="7"/>
                                        </p:tgtEl>
                                        <p:attrNameLst>
                                          <p:attrName>ppt_y</p:attrName>
                                        </p:attrNameLst>
                                      </p:cBhvr>
                                      <p:tavLst>
                                        <p:tav tm="0">
                                          <p:val>
                                            <p:strVal val="#ppt_y+#ppt_h*1.125000"/>
                                          </p:val>
                                        </p:tav>
                                        <p:tav tm="100000">
                                          <p:val>
                                            <p:strVal val="#ppt_y"/>
                                          </p:val>
                                        </p:tav>
                                      </p:tavLst>
                                    </p:anim>
                                    <p:animEffect transition="in" filter="wipe(up)">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8"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p:tgtEl>
                                          <p:spTgt spid="10"/>
                                        </p:tgtEl>
                                        <p:attrNameLst>
                                          <p:attrName>ppt_x</p:attrName>
                                        </p:attrNameLst>
                                      </p:cBhvr>
                                      <p:tavLst>
                                        <p:tav tm="0">
                                          <p:val>
                                            <p:strVal val="#ppt_x-#ppt_w*1.125000"/>
                                          </p:val>
                                        </p:tav>
                                        <p:tav tm="100000">
                                          <p:val>
                                            <p:strVal val="#ppt_x"/>
                                          </p:val>
                                        </p:tav>
                                      </p:tavLst>
                                    </p:anim>
                                    <p:animEffect transition="in" filter="wipe(right)">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8"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p:tgtEl>
                                          <p:spTgt spid="4"/>
                                        </p:tgtEl>
                                        <p:attrNameLst>
                                          <p:attrName>ppt_x</p:attrName>
                                        </p:attrNameLst>
                                      </p:cBhvr>
                                      <p:tavLst>
                                        <p:tav tm="0">
                                          <p:val>
                                            <p:strVal val="#ppt_x-#ppt_w*1.125000"/>
                                          </p:val>
                                        </p:tav>
                                        <p:tav tm="100000">
                                          <p:val>
                                            <p:strVal val="#ppt_x"/>
                                          </p:val>
                                        </p:tav>
                                      </p:tavLst>
                                    </p:anim>
                                    <p:animEffect transition="in" filter="wipe(right)">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2"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p:tgtEl>
                                          <p:spTgt spid="11"/>
                                        </p:tgtEl>
                                        <p:attrNameLst>
                                          <p:attrName>ppt_x</p:attrName>
                                        </p:attrNameLst>
                                      </p:cBhvr>
                                      <p:tavLst>
                                        <p:tav tm="0">
                                          <p:val>
                                            <p:strVal val="#ppt_x+#ppt_w*1.125000"/>
                                          </p:val>
                                        </p:tav>
                                        <p:tav tm="100000">
                                          <p:val>
                                            <p:strVal val="#ppt_x"/>
                                          </p:val>
                                        </p:tav>
                                      </p:tavLst>
                                    </p:anim>
                                    <p:animEffect transition="in" filter="wipe(left)">
                                      <p:cBhvr>
                                        <p:cTn id="38" dur="500"/>
                                        <p:tgtEl>
                                          <p:spTgt spid="11"/>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2"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p:tgtEl>
                                          <p:spTgt spid="12"/>
                                        </p:tgtEl>
                                        <p:attrNameLst>
                                          <p:attrName>ppt_x</p:attrName>
                                        </p:attrNameLst>
                                      </p:cBhvr>
                                      <p:tavLst>
                                        <p:tav tm="0">
                                          <p:val>
                                            <p:strVal val="#ppt_x+#ppt_w*1.125000"/>
                                          </p:val>
                                        </p:tav>
                                        <p:tav tm="100000">
                                          <p:val>
                                            <p:strVal val="#ppt_x"/>
                                          </p:val>
                                        </p:tav>
                                      </p:tavLst>
                                    </p:anim>
                                    <p:animEffect transition="in" filter="wipe(left)">
                                      <p:cBhvr>
                                        <p:cTn id="44" dur="500"/>
                                        <p:tgtEl>
                                          <p:spTgt spid="12"/>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additive="base">
                                        <p:cTn id="49" dur="500"/>
                                        <p:tgtEl>
                                          <p:spTgt spid="13"/>
                                        </p:tgtEl>
                                        <p:attrNameLst>
                                          <p:attrName>ppt_y</p:attrName>
                                        </p:attrNameLst>
                                      </p:cBhvr>
                                      <p:tavLst>
                                        <p:tav tm="0">
                                          <p:val>
                                            <p:strVal val="#ppt_y+#ppt_h*1.125000"/>
                                          </p:val>
                                        </p:tav>
                                        <p:tav tm="100000">
                                          <p:val>
                                            <p:strVal val="#ppt_y"/>
                                          </p:val>
                                        </p:tav>
                                      </p:tavLst>
                                    </p:anim>
                                    <p:animEffect transition="in" filter="wipe(up)">
                                      <p:cBhvr>
                                        <p:cTn id="5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P spid="10" grpId="0" animBg="1"/>
      <p:bldP spid="11" grpId="0" animBg="1"/>
      <p:bldP spid="12" grpId="0" animBg="1"/>
      <p:bldP spid="13"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2CBCC-4769-5D8C-0253-BD32F1C81C94}"/>
              </a:ext>
            </a:extLst>
          </p:cNvPr>
          <p:cNvSpPr>
            <a:spLocks noGrp="1"/>
          </p:cNvSpPr>
          <p:nvPr>
            <p:ph type="title"/>
          </p:nvPr>
        </p:nvSpPr>
        <p:spPr>
          <a:xfrm>
            <a:off x="800231" y="-430559"/>
            <a:ext cx="6120114" cy="1794915"/>
          </a:xfrm>
        </p:spPr>
        <p:txBody>
          <a:bodyPr/>
          <a:lstStyle/>
          <a:p>
            <a:r>
              <a:rPr lang="en-US" dirty="0"/>
              <a:t>Hosting Infrastructure</a:t>
            </a:r>
          </a:p>
        </p:txBody>
      </p:sp>
      <p:graphicFrame>
        <p:nvGraphicFramePr>
          <p:cNvPr id="4" name="Table 3">
            <a:extLst>
              <a:ext uri="{FF2B5EF4-FFF2-40B4-BE49-F238E27FC236}">
                <a16:creationId xmlns:a16="http://schemas.microsoft.com/office/drawing/2014/main" id="{DCCA7DD5-D538-7F5E-2C99-F2E8FCEE6253}"/>
              </a:ext>
            </a:extLst>
          </p:cNvPr>
          <p:cNvGraphicFramePr>
            <a:graphicFrameLocks noGrp="1"/>
          </p:cNvGraphicFramePr>
          <p:nvPr>
            <p:extLst>
              <p:ext uri="{D42A27DB-BD31-4B8C-83A1-F6EECF244321}">
                <p14:modId xmlns:p14="http://schemas.microsoft.com/office/powerpoint/2010/main" val="1907084696"/>
              </p:ext>
            </p:extLst>
          </p:nvPr>
        </p:nvGraphicFramePr>
        <p:xfrm>
          <a:off x="1171182" y="2160000"/>
          <a:ext cx="11291751" cy="3602736"/>
        </p:xfrm>
        <a:graphic>
          <a:graphicData uri="http://schemas.openxmlformats.org/drawingml/2006/table">
            <a:tbl>
              <a:tblPr firstRow="1" bandRow="1">
                <a:tableStyleId>{5C22544A-7EE6-4342-B048-85BDC9FD1C3A}</a:tableStyleId>
              </a:tblPr>
              <a:tblGrid>
                <a:gridCol w="3763917">
                  <a:extLst>
                    <a:ext uri="{9D8B030D-6E8A-4147-A177-3AD203B41FA5}">
                      <a16:colId xmlns:a16="http://schemas.microsoft.com/office/drawing/2014/main" val="2901762736"/>
                    </a:ext>
                  </a:extLst>
                </a:gridCol>
                <a:gridCol w="3763917">
                  <a:extLst>
                    <a:ext uri="{9D8B030D-6E8A-4147-A177-3AD203B41FA5}">
                      <a16:colId xmlns:a16="http://schemas.microsoft.com/office/drawing/2014/main" val="2407394282"/>
                    </a:ext>
                  </a:extLst>
                </a:gridCol>
                <a:gridCol w="3763917">
                  <a:extLst>
                    <a:ext uri="{9D8B030D-6E8A-4147-A177-3AD203B41FA5}">
                      <a16:colId xmlns:a16="http://schemas.microsoft.com/office/drawing/2014/main" val="3950800018"/>
                    </a:ext>
                  </a:extLst>
                </a:gridCol>
              </a:tblGrid>
              <a:tr h="370840">
                <a:tc>
                  <a:txBody>
                    <a:bodyPr/>
                    <a:lstStyle/>
                    <a:p>
                      <a:r>
                        <a:rPr lang="en-US" dirty="0"/>
                        <a:t>Azure</a:t>
                      </a:r>
                    </a:p>
                  </a:txBody>
                  <a:tcPr/>
                </a:tc>
                <a:tc>
                  <a:txBody>
                    <a:bodyPr/>
                    <a:lstStyle/>
                    <a:p>
                      <a:r>
                        <a:rPr lang="en-US" dirty="0"/>
                        <a:t>AWS</a:t>
                      </a:r>
                    </a:p>
                  </a:txBody>
                  <a:tcPr/>
                </a:tc>
                <a:tc>
                  <a:txBody>
                    <a:bodyPr/>
                    <a:lstStyle/>
                    <a:p>
                      <a:r>
                        <a:rPr lang="en-US" dirty="0"/>
                        <a:t>GCP</a:t>
                      </a:r>
                    </a:p>
                  </a:txBody>
                  <a:tcPr/>
                </a:tc>
                <a:extLst>
                  <a:ext uri="{0D108BD9-81ED-4DB2-BD59-A6C34878D82A}">
                    <a16:rowId xmlns:a16="http://schemas.microsoft.com/office/drawing/2014/main" val="3899263984"/>
                  </a:ext>
                </a:extLst>
              </a:tr>
              <a:tr h="370840">
                <a:tc>
                  <a:txBody>
                    <a:bodyPr/>
                    <a:lstStyle/>
                    <a:p>
                      <a:r>
                        <a:rPr lang="en-US" dirty="0"/>
                        <a:t>Azure Virtual Machines</a:t>
                      </a:r>
                    </a:p>
                  </a:txBody>
                  <a:tcPr/>
                </a:tc>
                <a:tc>
                  <a:txBody>
                    <a:bodyPr/>
                    <a:lstStyle/>
                    <a:p>
                      <a:r>
                        <a:rPr lang="en-US" dirty="0"/>
                        <a:t>Amazon EC2</a:t>
                      </a:r>
                    </a:p>
                  </a:txBody>
                  <a:tcPr/>
                </a:tc>
                <a:tc>
                  <a:txBody>
                    <a:bodyPr/>
                    <a:lstStyle/>
                    <a:p>
                      <a:r>
                        <a:rPr lang="en-US" dirty="0"/>
                        <a:t>Compute Engine</a:t>
                      </a:r>
                    </a:p>
                  </a:txBody>
                  <a:tcPr/>
                </a:tc>
                <a:extLst>
                  <a:ext uri="{0D108BD9-81ED-4DB2-BD59-A6C34878D82A}">
                    <a16:rowId xmlns:a16="http://schemas.microsoft.com/office/drawing/2014/main" val="329932113"/>
                  </a:ext>
                </a:extLst>
              </a:tr>
              <a:tr h="370840">
                <a:tc>
                  <a:txBody>
                    <a:bodyPr/>
                    <a:lstStyle/>
                    <a:p>
                      <a:r>
                        <a:rPr lang="en-US" dirty="0"/>
                        <a:t>Azure VM Scale sets</a:t>
                      </a:r>
                    </a:p>
                  </a:txBody>
                  <a:tcPr/>
                </a:tc>
                <a:tc>
                  <a:txBody>
                    <a:bodyPr/>
                    <a:lstStyle/>
                    <a:p>
                      <a:r>
                        <a:rPr lang="en-US" dirty="0"/>
                        <a:t>AWS Auto scaling</a:t>
                      </a:r>
                    </a:p>
                  </a:txBody>
                  <a:tcPr/>
                </a:tc>
                <a:tc>
                  <a:txBody>
                    <a:bodyPr/>
                    <a:lstStyle/>
                    <a:p>
                      <a:r>
                        <a:rPr lang="en-US" dirty="0"/>
                        <a:t>Compute Engine Auto scaler</a:t>
                      </a:r>
                    </a:p>
                  </a:txBody>
                  <a:tcPr/>
                </a:tc>
                <a:extLst>
                  <a:ext uri="{0D108BD9-81ED-4DB2-BD59-A6C34878D82A}">
                    <a16:rowId xmlns:a16="http://schemas.microsoft.com/office/drawing/2014/main" val="188730469"/>
                  </a:ext>
                </a:extLst>
              </a:tr>
              <a:tr h="370840">
                <a:tc>
                  <a:txBody>
                    <a:bodyPr/>
                    <a:lstStyle/>
                    <a:p>
                      <a:r>
                        <a:rPr lang="en-US" dirty="0"/>
                        <a:t>Azure Batch</a:t>
                      </a:r>
                    </a:p>
                  </a:txBody>
                  <a:tcPr/>
                </a:tc>
                <a:tc>
                  <a:txBody>
                    <a:bodyPr/>
                    <a:lstStyle/>
                    <a:p>
                      <a:r>
                        <a:rPr lang="en-US" dirty="0"/>
                        <a:t>AWS Batch</a:t>
                      </a:r>
                    </a:p>
                  </a:txBody>
                  <a:tcPr/>
                </a:tc>
                <a:tc>
                  <a:txBody>
                    <a:bodyPr/>
                    <a:lstStyle/>
                    <a:p>
                      <a:r>
                        <a:rPr lang="en-US" dirty="0"/>
                        <a:t>Batch</a:t>
                      </a:r>
                    </a:p>
                  </a:txBody>
                  <a:tcPr/>
                </a:tc>
                <a:extLst>
                  <a:ext uri="{0D108BD9-81ED-4DB2-BD59-A6C34878D82A}">
                    <a16:rowId xmlns:a16="http://schemas.microsoft.com/office/drawing/2014/main" val="2309186564"/>
                  </a:ext>
                </a:extLst>
              </a:tr>
              <a:tr h="370840">
                <a:tc>
                  <a:txBody>
                    <a:bodyPr/>
                    <a:lstStyle/>
                    <a:p>
                      <a:r>
                        <a:rPr lang="en-US" dirty="0"/>
                        <a:t>Azure Container Apps</a:t>
                      </a:r>
                    </a:p>
                  </a:txBody>
                  <a:tcPr/>
                </a:tc>
                <a:tc>
                  <a:txBody>
                    <a:bodyPr/>
                    <a:lstStyle/>
                    <a:p>
                      <a:r>
                        <a:rPr lang="en-US" dirty="0"/>
                        <a:t>Amazon Elastic Container Service (ECS)</a:t>
                      </a:r>
                    </a:p>
                  </a:txBody>
                  <a:tcPr/>
                </a:tc>
                <a:tc>
                  <a:txBody>
                    <a:bodyPr/>
                    <a:lstStyle/>
                    <a:p>
                      <a:r>
                        <a:rPr lang="en-US" dirty="0"/>
                        <a:t>Cloud Run</a:t>
                      </a:r>
                    </a:p>
                  </a:txBody>
                  <a:tcPr/>
                </a:tc>
                <a:extLst>
                  <a:ext uri="{0D108BD9-81ED-4DB2-BD59-A6C34878D82A}">
                    <a16:rowId xmlns:a16="http://schemas.microsoft.com/office/drawing/2014/main" val="2224708757"/>
                  </a:ext>
                </a:extLst>
              </a:tr>
              <a:tr h="370840">
                <a:tc>
                  <a:txBody>
                    <a:bodyPr/>
                    <a:lstStyle/>
                    <a:p>
                      <a:r>
                        <a:rPr lang="en-US" dirty="0"/>
                        <a:t>Azure Kubernetes Service (AKS)</a:t>
                      </a:r>
                    </a:p>
                  </a:txBody>
                  <a:tcPr/>
                </a:tc>
                <a:tc>
                  <a:txBody>
                    <a:bodyPr/>
                    <a:lstStyle/>
                    <a:p>
                      <a:r>
                        <a:rPr lang="en-US" dirty="0"/>
                        <a:t>Amazon Elastic Kubernetes Service (EKS)</a:t>
                      </a:r>
                    </a:p>
                  </a:txBody>
                  <a:tcPr/>
                </a:tc>
                <a:tc>
                  <a:txBody>
                    <a:bodyPr/>
                    <a:lstStyle/>
                    <a:p>
                      <a:r>
                        <a:rPr lang="en-US" dirty="0"/>
                        <a:t>Kubernetes Engine (GKE)</a:t>
                      </a:r>
                    </a:p>
                  </a:txBody>
                  <a:tcPr/>
                </a:tc>
                <a:extLst>
                  <a:ext uri="{0D108BD9-81ED-4DB2-BD59-A6C34878D82A}">
                    <a16:rowId xmlns:a16="http://schemas.microsoft.com/office/drawing/2014/main" val="311866254"/>
                  </a:ext>
                </a:extLst>
              </a:tr>
              <a:tr h="370840">
                <a:tc>
                  <a:txBody>
                    <a:bodyPr/>
                    <a:lstStyle/>
                    <a:p>
                      <a:r>
                        <a:rPr lang="en-US" dirty="0"/>
                        <a:t>Azure Functions</a:t>
                      </a:r>
                    </a:p>
                  </a:txBody>
                  <a:tcPr/>
                </a:tc>
                <a:tc>
                  <a:txBody>
                    <a:bodyPr/>
                    <a:lstStyle/>
                    <a:p>
                      <a:r>
                        <a:rPr lang="en-US" dirty="0"/>
                        <a:t>AWS Lambda</a:t>
                      </a:r>
                    </a:p>
                  </a:txBody>
                  <a:tcPr/>
                </a:tc>
                <a:tc>
                  <a:txBody>
                    <a:bodyPr/>
                    <a:lstStyle/>
                    <a:p>
                      <a:r>
                        <a:rPr lang="en-US" dirty="0"/>
                        <a:t>Cloud Functions</a:t>
                      </a:r>
                    </a:p>
                  </a:txBody>
                  <a:tcPr/>
                </a:tc>
                <a:extLst>
                  <a:ext uri="{0D108BD9-81ED-4DB2-BD59-A6C34878D82A}">
                    <a16:rowId xmlns:a16="http://schemas.microsoft.com/office/drawing/2014/main" val="4195584961"/>
                  </a:ext>
                </a:extLst>
              </a:tr>
            </a:tbl>
          </a:graphicData>
        </a:graphic>
      </p:graphicFrame>
      <p:sp>
        <p:nvSpPr>
          <p:cNvPr id="5" name="Right Brace 4">
            <a:extLst>
              <a:ext uri="{FF2B5EF4-FFF2-40B4-BE49-F238E27FC236}">
                <a16:creationId xmlns:a16="http://schemas.microsoft.com/office/drawing/2014/main" id="{CA4D522E-2E96-BCC2-F851-45A87793F0A1}"/>
              </a:ext>
            </a:extLst>
          </p:cNvPr>
          <p:cNvSpPr/>
          <p:nvPr/>
        </p:nvSpPr>
        <p:spPr>
          <a:xfrm>
            <a:off x="12666133" y="2540000"/>
            <a:ext cx="372534" cy="1219200"/>
          </a:xfrm>
          <a:prstGeom prst="rightBrac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E99DE96F-0DDE-6969-BC79-7DB6033404CB}"/>
              </a:ext>
            </a:extLst>
          </p:cNvPr>
          <p:cNvSpPr txBox="1"/>
          <p:nvPr/>
        </p:nvSpPr>
        <p:spPr>
          <a:xfrm>
            <a:off x="13275733" y="2929467"/>
            <a:ext cx="982134" cy="461665"/>
          </a:xfrm>
          <a:prstGeom prst="rect">
            <a:avLst/>
          </a:prstGeom>
          <a:noFill/>
        </p:spPr>
        <p:txBody>
          <a:bodyPr wrap="square" lIns="0" tIns="0" rIns="0" bIns="0" rtlCol="0">
            <a:spAutoFit/>
          </a:bodyPr>
          <a:lstStyle/>
          <a:p>
            <a:pPr algn="l"/>
            <a:r>
              <a:rPr lang="en-US" sz="3000" dirty="0">
                <a:gradFill>
                  <a:gsLst>
                    <a:gs pos="2917">
                      <a:schemeClr val="tx1"/>
                    </a:gs>
                    <a:gs pos="30000">
                      <a:schemeClr val="tx1"/>
                    </a:gs>
                  </a:gsLst>
                  <a:lin ang="5400000" scaled="0"/>
                </a:gradFill>
              </a:rPr>
              <a:t>IaaS</a:t>
            </a:r>
          </a:p>
        </p:txBody>
      </p:sp>
      <p:sp>
        <p:nvSpPr>
          <p:cNvPr id="7" name="Right Brace 6">
            <a:extLst>
              <a:ext uri="{FF2B5EF4-FFF2-40B4-BE49-F238E27FC236}">
                <a16:creationId xmlns:a16="http://schemas.microsoft.com/office/drawing/2014/main" id="{EB5735B7-F8A1-1E91-AAF5-D7748705BAFA}"/>
              </a:ext>
            </a:extLst>
          </p:cNvPr>
          <p:cNvSpPr/>
          <p:nvPr/>
        </p:nvSpPr>
        <p:spPr>
          <a:xfrm>
            <a:off x="12666133" y="3860801"/>
            <a:ext cx="372534" cy="1219200"/>
          </a:xfrm>
          <a:prstGeom prst="rightBrac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FF524141-A58C-237D-F727-331F30131F02}"/>
              </a:ext>
            </a:extLst>
          </p:cNvPr>
          <p:cNvSpPr txBox="1"/>
          <p:nvPr/>
        </p:nvSpPr>
        <p:spPr>
          <a:xfrm>
            <a:off x="13275733" y="4240962"/>
            <a:ext cx="982134" cy="461665"/>
          </a:xfrm>
          <a:prstGeom prst="rect">
            <a:avLst/>
          </a:prstGeom>
          <a:noFill/>
        </p:spPr>
        <p:txBody>
          <a:bodyPr wrap="square" lIns="0" tIns="0" rIns="0" bIns="0" rtlCol="0">
            <a:spAutoFit/>
          </a:bodyPr>
          <a:lstStyle/>
          <a:p>
            <a:pPr algn="l"/>
            <a:r>
              <a:rPr lang="en-US" sz="3000" dirty="0">
                <a:gradFill>
                  <a:gsLst>
                    <a:gs pos="2917">
                      <a:schemeClr val="tx1"/>
                    </a:gs>
                    <a:gs pos="30000">
                      <a:schemeClr val="tx1"/>
                    </a:gs>
                  </a:gsLst>
                  <a:lin ang="5400000" scaled="0"/>
                </a:gradFill>
              </a:rPr>
              <a:t>PaaS</a:t>
            </a:r>
          </a:p>
        </p:txBody>
      </p:sp>
      <p:sp>
        <p:nvSpPr>
          <p:cNvPr id="9" name="TextBox 8">
            <a:extLst>
              <a:ext uri="{FF2B5EF4-FFF2-40B4-BE49-F238E27FC236}">
                <a16:creationId xmlns:a16="http://schemas.microsoft.com/office/drawing/2014/main" id="{C8889956-72BD-9FAE-1581-EE3AE681F645}"/>
              </a:ext>
            </a:extLst>
          </p:cNvPr>
          <p:cNvSpPr txBox="1"/>
          <p:nvPr/>
        </p:nvSpPr>
        <p:spPr>
          <a:xfrm>
            <a:off x="13038667" y="5398568"/>
            <a:ext cx="1591734" cy="307777"/>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Serverless</a:t>
            </a:r>
          </a:p>
        </p:txBody>
      </p:sp>
      <p:cxnSp>
        <p:nvCxnSpPr>
          <p:cNvPr id="11" name="Straight Connector 10">
            <a:extLst>
              <a:ext uri="{FF2B5EF4-FFF2-40B4-BE49-F238E27FC236}">
                <a16:creationId xmlns:a16="http://schemas.microsoft.com/office/drawing/2014/main" id="{5D95A494-50AD-2F98-8504-796371F410B8}"/>
              </a:ext>
            </a:extLst>
          </p:cNvPr>
          <p:cNvCxnSpPr>
            <a:cxnSpLocks/>
            <a:endCxn id="9" idx="1"/>
          </p:cNvCxnSpPr>
          <p:nvPr/>
        </p:nvCxnSpPr>
        <p:spPr>
          <a:xfrm>
            <a:off x="12462933" y="5552456"/>
            <a:ext cx="575734" cy="1"/>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aphicFrame>
        <p:nvGraphicFramePr>
          <p:cNvPr id="17" name="Diagram 16">
            <a:extLst>
              <a:ext uri="{FF2B5EF4-FFF2-40B4-BE49-F238E27FC236}">
                <a16:creationId xmlns:a16="http://schemas.microsoft.com/office/drawing/2014/main" id="{818BB875-DDFE-D6B5-445B-93AC51478442}"/>
              </a:ext>
            </a:extLst>
          </p:cNvPr>
          <p:cNvGraphicFramePr/>
          <p:nvPr>
            <p:extLst>
              <p:ext uri="{D42A27DB-BD31-4B8C-83A1-F6EECF244321}">
                <p14:modId xmlns:p14="http://schemas.microsoft.com/office/powerpoint/2010/main" val="333955628"/>
              </p:ext>
            </p:extLst>
          </p:nvPr>
        </p:nvGraphicFramePr>
        <p:xfrm>
          <a:off x="1171182" y="6261949"/>
          <a:ext cx="11291751" cy="6182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 name="Left-right Arrow 17">
            <a:extLst>
              <a:ext uri="{FF2B5EF4-FFF2-40B4-BE49-F238E27FC236}">
                <a16:creationId xmlns:a16="http://schemas.microsoft.com/office/drawing/2014/main" id="{EC43913F-A403-B495-6A36-F6F51EFF831F}"/>
              </a:ext>
            </a:extLst>
          </p:cNvPr>
          <p:cNvSpPr/>
          <p:nvPr/>
        </p:nvSpPr>
        <p:spPr bwMode="auto">
          <a:xfrm>
            <a:off x="3057857" y="7150375"/>
            <a:ext cx="7390010" cy="618257"/>
          </a:xfrm>
          <a:prstGeom prst="lef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TextBox 18">
            <a:extLst>
              <a:ext uri="{FF2B5EF4-FFF2-40B4-BE49-F238E27FC236}">
                <a16:creationId xmlns:a16="http://schemas.microsoft.com/office/drawing/2014/main" id="{4B4F614A-E4E4-EF7B-14E6-FF2DDC0E8412}"/>
              </a:ext>
            </a:extLst>
          </p:cNvPr>
          <p:cNvSpPr txBox="1"/>
          <p:nvPr/>
        </p:nvSpPr>
        <p:spPr>
          <a:xfrm>
            <a:off x="1020364" y="7309873"/>
            <a:ext cx="2400169" cy="384721"/>
          </a:xfrm>
          <a:prstGeom prst="rect">
            <a:avLst/>
          </a:prstGeom>
          <a:noFill/>
        </p:spPr>
        <p:txBody>
          <a:bodyPr wrap="square" lIns="0" tIns="0" rIns="0" bIns="0" rtlCol="0">
            <a:spAutoFit/>
          </a:bodyPr>
          <a:lstStyle/>
          <a:p>
            <a:pPr algn="l"/>
            <a:r>
              <a:rPr lang="en-US" sz="2500" dirty="0">
                <a:gradFill>
                  <a:gsLst>
                    <a:gs pos="2917">
                      <a:schemeClr val="tx1"/>
                    </a:gs>
                    <a:gs pos="30000">
                      <a:schemeClr val="tx1"/>
                    </a:gs>
                  </a:gsLst>
                  <a:lin ang="5400000" scaled="0"/>
                </a:gradFill>
              </a:rPr>
              <a:t>More Control</a:t>
            </a:r>
          </a:p>
        </p:txBody>
      </p:sp>
      <p:sp>
        <p:nvSpPr>
          <p:cNvPr id="20" name="TextBox 19">
            <a:extLst>
              <a:ext uri="{FF2B5EF4-FFF2-40B4-BE49-F238E27FC236}">
                <a16:creationId xmlns:a16="http://schemas.microsoft.com/office/drawing/2014/main" id="{096E57DD-D91D-B76B-D6EF-347B54ACA8CB}"/>
              </a:ext>
            </a:extLst>
          </p:cNvPr>
          <p:cNvSpPr txBox="1"/>
          <p:nvPr/>
        </p:nvSpPr>
        <p:spPr>
          <a:xfrm>
            <a:off x="10605831" y="7307240"/>
            <a:ext cx="2432836" cy="384721"/>
          </a:xfrm>
          <a:prstGeom prst="rect">
            <a:avLst/>
          </a:prstGeom>
          <a:noFill/>
        </p:spPr>
        <p:txBody>
          <a:bodyPr wrap="square" lIns="0" tIns="0" rIns="0" bIns="0" rtlCol="0">
            <a:spAutoFit/>
          </a:bodyPr>
          <a:lstStyle/>
          <a:p>
            <a:pPr algn="l"/>
            <a:r>
              <a:rPr lang="en-US" sz="2500" dirty="0">
                <a:gradFill>
                  <a:gsLst>
                    <a:gs pos="2917">
                      <a:schemeClr val="tx1"/>
                    </a:gs>
                    <a:gs pos="30000">
                      <a:schemeClr val="tx1"/>
                    </a:gs>
                  </a:gsLst>
                  <a:lin ang="5400000" scaled="0"/>
                </a:gradFill>
              </a:rPr>
              <a:t>More Flexibility</a:t>
            </a:r>
          </a:p>
        </p:txBody>
      </p:sp>
    </p:spTree>
    <p:extLst>
      <p:ext uri="{BB962C8B-B14F-4D97-AF65-F5344CB8AC3E}">
        <p14:creationId xmlns:p14="http://schemas.microsoft.com/office/powerpoint/2010/main" val="2810381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2"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p:tgtEl>
                                          <p:spTgt spid="5"/>
                                        </p:tgtEl>
                                        <p:attrNameLst>
                                          <p:attrName>ppt_x</p:attrName>
                                        </p:attrNameLst>
                                      </p:cBhvr>
                                      <p:tavLst>
                                        <p:tav tm="0">
                                          <p:val>
                                            <p:strVal val="#ppt_x+#ppt_w*1.125000"/>
                                          </p:val>
                                        </p:tav>
                                        <p:tav tm="100000">
                                          <p:val>
                                            <p:strVal val="#ppt_x"/>
                                          </p:val>
                                        </p:tav>
                                      </p:tavLst>
                                    </p:anim>
                                    <p:animEffect transition="in" filter="wipe(left)">
                                      <p:cBhvr>
                                        <p:cTn id="14" dur="500"/>
                                        <p:tgtEl>
                                          <p:spTgt spid="5"/>
                                        </p:tgtEl>
                                      </p:cBhvr>
                                    </p:animEffect>
                                  </p:childTnLst>
                                </p:cTn>
                              </p:par>
                              <p:par>
                                <p:cTn id="15" presetID="12" presetClass="entr" presetSubtype="2"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p:tgtEl>
                                          <p:spTgt spid="6"/>
                                        </p:tgtEl>
                                        <p:attrNameLst>
                                          <p:attrName>ppt_x</p:attrName>
                                        </p:attrNameLst>
                                      </p:cBhvr>
                                      <p:tavLst>
                                        <p:tav tm="0">
                                          <p:val>
                                            <p:strVal val="#ppt_x+#ppt_w*1.125000"/>
                                          </p:val>
                                        </p:tav>
                                        <p:tav tm="100000">
                                          <p:val>
                                            <p:strVal val="#ppt_x"/>
                                          </p:val>
                                        </p:tav>
                                      </p:tavLst>
                                    </p:anim>
                                    <p:animEffect transition="in" filter="wipe(left)">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2"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p:tgtEl>
                                          <p:spTgt spid="7"/>
                                        </p:tgtEl>
                                        <p:attrNameLst>
                                          <p:attrName>ppt_x</p:attrName>
                                        </p:attrNameLst>
                                      </p:cBhvr>
                                      <p:tavLst>
                                        <p:tav tm="0">
                                          <p:val>
                                            <p:strVal val="#ppt_x+#ppt_w*1.125000"/>
                                          </p:val>
                                        </p:tav>
                                        <p:tav tm="100000">
                                          <p:val>
                                            <p:strVal val="#ppt_x"/>
                                          </p:val>
                                        </p:tav>
                                      </p:tavLst>
                                    </p:anim>
                                    <p:animEffect transition="in" filter="wipe(left)">
                                      <p:cBhvr>
                                        <p:cTn id="24" dur="500"/>
                                        <p:tgtEl>
                                          <p:spTgt spid="7"/>
                                        </p:tgtEl>
                                      </p:cBhvr>
                                    </p:animEffect>
                                  </p:childTnLst>
                                </p:cTn>
                              </p:par>
                              <p:par>
                                <p:cTn id="25" presetID="12" presetClass="entr" presetSubtype="2"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p:tgtEl>
                                          <p:spTgt spid="8"/>
                                        </p:tgtEl>
                                        <p:attrNameLst>
                                          <p:attrName>ppt_x</p:attrName>
                                        </p:attrNameLst>
                                      </p:cBhvr>
                                      <p:tavLst>
                                        <p:tav tm="0">
                                          <p:val>
                                            <p:strVal val="#ppt_x+#ppt_w*1.125000"/>
                                          </p:val>
                                        </p:tav>
                                        <p:tav tm="100000">
                                          <p:val>
                                            <p:strVal val="#ppt_x"/>
                                          </p:val>
                                        </p:tav>
                                      </p:tavLst>
                                    </p:anim>
                                    <p:animEffect transition="in" filter="wipe(left)">
                                      <p:cBhvr>
                                        <p:cTn id="28" dur="500"/>
                                        <p:tgtEl>
                                          <p:spTgt spid="8"/>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2"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p:tgtEl>
                                          <p:spTgt spid="11"/>
                                        </p:tgtEl>
                                        <p:attrNameLst>
                                          <p:attrName>ppt_x</p:attrName>
                                        </p:attrNameLst>
                                      </p:cBhvr>
                                      <p:tavLst>
                                        <p:tav tm="0">
                                          <p:val>
                                            <p:strVal val="#ppt_x+#ppt_w*1.125000"/>
                                          </p:val>
                                        </p:tav>
                                        <p:tav tm="100000">
                                          <p:val>
                                            <p:strVal val="#ppt_x"/>
                                          </p:val>
                                        </p:tav>
                                      </p:tavLst>
                                    </p:anim>
                                    <p:animEffect transition="in" filter="wipe(left)">
                                      <p:cBhvr>
                                        <p:cTn id="34" dur="500"/>
                                        <p:tgtEl>
                                          <p:spTgt spid="11"/>
                                        </p:tgtEl>
                                      </p:cBhvr>
                                    </p:animEffect>
                                  </p:childTnLst>
                                </p:cTn>
                              </p:par>
                              <p:par>
                                <p:cTn id="35" presetID="12" presetClass="entr" presetSubtype="2"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p:tgtEl>
                                          <p:spTgt spid="9"/>
                                        </p:tgtEl>
                                        <p:attrNameLst>
                                          <p:attrName>ppt_x</p:attrName>
                                        </p:attrNameLst>
                                      </p:cBhvr>
                                      <p:tavLst>
                                        <p:tav tm="0">
                                          <p:val>
                                            <p:strVal val="#ppt_x+#ppt_w*1.125000"/>
                                          </p:val>
                                        </p:tav>
                                        <p:tav tm="100000">
                                          <p:val>
                                            <p:strVal val="#ppt_x"/>
                                          </p:val>
                                        </p:tav>
                                      </p:tavLst>
                                    </p:anim>
                                    <p:animEffect transition="in" filter="wipe(left)">
                                      <p:cBhvr>
                                        <p:cTn id="38" dur="500"/>
                                        <p:tgtEl>
                                          <p:spTgt spid="9"/>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p:tgtEl>
                                          <p:spTgt spid="17"/>
                                        </p:tgtEl>
                                        <p:attrNameLst>
                                          <p:attrName>ppt_y</p:attrName>
                                        </p:attrNameLst>
                                      </p:cBhvr>
                                      <p:tavLst>
                                        <p:tav tm="0">
                                          <p:val>
                                            <p:strVal val="#ppt_y+#ppt_h*1.125000"/>
                                          </p:val>
                                        </p:tav>
                                        <p:tav tm="100000">
                                          <p:val>
                                            <p:strVal val="#ppt_y"/>
                                          </p:val>
                                        </p:tav>
                                      </p:tavLst>
                                    </p:anim>
                                    <p:animEffect transition="in" filter="wipe(up)">
                                      <p:cBhvr>
                                        <p:cTn id="44" dur="5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3" presetClass="entr" presetSubtype="10"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blinds(horizontal)">
                                      <p:cBhvr>
                                        <p:cTn id="49" dur="500"/>
                                        <p:tgtEl>
                                          <p:spTgt spid="18"/>
                                        </p:tgtEl>
                                      </p:cBhvr>
                                    </p:animEffect>
                                  </p:childTnLst>
                                </p:cTn>
                              </p:par>
                              <p:par>
                                <p:cTn id="50" presetID="3" presetClass="entr" presetSubtype="10"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blinds(horizontal)">
                                      <p:cBhvr>
                                        <p:cTn id="52" dur="500"/>
                                        <p:tgtEl>
                                          <p:spTgt spid="19"/>
                                        </p:tgtEl>
                                      </p:cBhvr>
                                    </p:animEffect>
                                  </p:childTnLst>
                                </p:cTn>
                              </p:par>
                              <p:par>
                                <p:cTn id="53" presetID="3" presetClass="entr" presetSubtype="10" fill="hold" grpId="0" nodeType="with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blinds(horizontal)">
                                      <p:cBhvr>
                                        <p:cTn id="5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P spid="8" grpId="0"/>
      <p:bldP spid="9" grpId="0"/>
      <p:bldGraphic spid="17" grpId="0">
        <p:bldAsOne/>
      </p:bldGraphic>
      <p:bldP spid="18" grpId="0" animBg="1"/>
      <p:bldP spid="19" grpId="0"/>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2CBCC-4769-5D8C-0253-BD32F1C81C94}"/>
              </a:ext>
            </a:extLst>
          </p:cNvPr>
          <p:cNvSpPr>
            <a:spLocks noGrp="1"/>
          </p:cNvSpPr>
          <p:nvPr>
            <p:ph type="title"/>
          </p:nvPr>
        </p:nvSpPr>
        <p:spPr>
          <a:xfrm>
            <a:off x="800231" y="766051"/>
            <a:ext cx="6120114" cy="598305"/>
          </a:xfrm>
        </p:spPr>
        <p:txBody>
          <a:bodyPr/>
          <a:lstStyle/>
          <a:p>
            <a:r>
              <a:rPr lang="en-US" dirty="0"/>
              <a:t>Networking</a:t>
            </a:r>
          </a:p>
        </p:txBody>
      </p:sp>
      <p:graphicFrame>
        <p:nvGraphicFramePr>
          <p:cNvPr id="4" name="Table 3">
            <a:extLst>
              <a:ext uri="{FF2B5EF4-FFF2-40B4-BE49-F238E27FC236}">
                <a16:creationId xmlns:a16="http://schemas.microsoft.com/office/drawing/2014/main" id="{DCCA7DD5-D538-7F5E-2C99-F2E8FCEE6253}"/>
              </a:ext>
            </a:extLst>
          </p:cNvPr>
          <p:cNvGraphicFramePr>
            <a:graphicFrameLocks noGrp="1"/>
          </p:cNvGraphicFramePr>
          <p:nvPr>
            <p:extLst>
              <p:ext uri="{D42A27DB-BD31-4B8C-83A1-F6EECF244321}">
                <p14:modId xmlns:p14="http://schemas.microsoft.com/office/powerpoint/2010/main" val="3885132787"/>
              </p:ext>
            </p:extLst>
          </p:nvPr>
        </p:nvGraphicFramePr>
        <p:xfrm>
          <a:off x="1171182" y="2161547"/>
          <a:ext cx="12041898" cy="5302002"/>
        </p:xfrm>
        <a:graphic>
          <a:graphicData uri="http://schemas.openxmlformats.org/drawingml/2006/table">
            <a:tbl>
              <a:tblPr firstRow="1" bandRow="1">
                <a:tableStyleId>{5C22544A-7EE6-4342-B048-85BDC9FD1C3A}</a:tableStyleId>
              </a:tblPr>
              <a:tblGrid>
                <a:gridCol w="4013966">
                  <a:extLst>
                    <a:ext uri="{9D8B030D-6E8A-4147-A177-3AD203B41FA5}">
                      <a16:colId xmlns:a16="http://schemas.microsoft.com/office/drawing/2014/main" val="2901762736"/>
                    </a:ext>
                  </a:extLst>
                </a:gridCol>
                <a:gridCol w="4013966">
                  <a:extLst>
                    <a:ext uri="{9D8B030D-6E8A-4147-A177-3AD203B41FA5}">
                      <a16:colId xmlns:a16="http://schemas.microsoft.com/office/drawing/2014/main" val="2407394282"/>
                    </a:ext>
                  </a:extLst>
                </a:gridCol>
                <a:gridCol w="4013966">
                  <a:extLst>
                    <a:ext uri="{9D8B030D-6E8A-4147-A177-3AD203B41FA5}">
                      <a16:colId xmlns:a16="http://schemas.microsoft.com/office/drawing/2014/main" val="3950800018"/>
                    </a:ext>
                  </a:extLst>
                </a:gridCol>
              </a:tblGrid>
              <a:tr h="883667">
                <a:tc>
                  <a:txBody>
                    <a:bodyPr/>
                    <a:lstStyle/>
                    <a:p>
                      <a:r>
                        <a:rPr lang="en-US" dirty="0"/>
                        <a:t>Azure</a:t>
                      </a:r>
                    </a:p>
                  </a:txBody>
                  <a:tcPr/>
                </a:tc>
                <a:tc>
                  <a:txBody>
                    <a:bodyPr/>
                    <a:lstStyle/>
                    <a:p>
                      <a:r>
                        <a:rPr lang="en-US" dirty="0"/>
                        <a:t>AWS</a:t>
                      </a:r>
                    </a:p>
                  </a:txBody>
                  <a:tcPr/>
                </a:tc>
                <a:tc>
                  <a:txBody>
                    <a:bodyPr/>
                    <a:lstStyle/>
                    <a:p>
                      <a:r>
                        <a:rPr lang="en-US" dirty="0"/>
                        <a:t>GCP</a:t>
                      </a:r>
                    </a:p>
                  </a:txBody>
                  <a:tcPr/>
                </a:tc>
                <a:extLst>
                  <a:ext uri="{0D108BD9-81ED-4DB2-BD59-A6C34878D82A}">
                    <a16:rowId xmlns:a16="http://schemas.microsoft.com/office/drawing/2014/main" val="3899263984"/>
                  </a:ext>
                </a:extLst>
              </a:tr>
              <a:tr h="883667">
                <a:tc>
                  <a:txBody>
                    <a:bodyPr/>
                    <a:lstStyle/>
                    <a:p>
                      <a:r>
                        <a:rPr lang="en-US" dirty="0"/>
                        <a:t>Virtual Network</a:t>
                      </a:r>
                    </a:p>
                  </a:txBody>
                  <a:tcPr/>
                </a:tc>
                <a:tc>
                  <a:txBody>
                    <a:bodyPr/>
                    <a:lstStyle/>
                    <a:p>
                      <a:r>
                        <a:rPr lang="en-US" dirty="0"/>
                        <a:t>Virtual Private Cloud (VPC)</a:t>
                      </a:r>
                    </a:p>
                  </a:txBody>
                  <a:tcPr/>
                </a:tc>
                <a:tc>
                  <a:txBody>
                    <a:bodyPr/>
                    <a:lstStyle/>
                    <a:p>
                      <a:r>
                        <a:rPr lang="en-US" dirty="0"/>
                        <a:t>Virtual Private Network</a:t>
                      </a:r>
                    </a:p>
                  </a:txBody>
                  <a:tcPr/>
                </a:tc>
                <a:extLst>
                  <a:ext uri="{0D108BD9-81ED-4DB2-BD59-A6C34878D82A}">
                    <a16:rowId xmlns:a16="http://schemas.microsoft.com/office/drawing/2014/main" val="329932113"/>
                  </a:ext>
                </a:extLst>
              </a:tr>
              <a:tr h="883667">
                <a:tc>
                  <a:txBody>
                    <a:bodyPr/>
                    <a:lstStyle/>
                    <a:p>
                      <a:r>
                        <a:rPr lang="en-US" dirty="0"/>
                        <a:t>Azure NAT Gateway</a:t>
                      </a:r>
                    </a:p>
                  </a:txBody>
                  <a:tcPr/>
                </a:tc>
                <a:tc>
                  <a:txBody>
                    <a:bodyPr/>
                    <a:lstStyle/>
                    <a:p>
                      <a:r>
                        <a:rPr lang="en-US" dirty="0"/>
                        <a:t>NAT Gateways</a:t>
                      </a:r>
                    </a:p>
                  </a:txBody>
                  <a:tcPr/>
                </a:tc>
                <a:tc>
                  <a:txBody>
                    <a:bodyPr/>
                    <a:lstStyle/>
                    <a:p>
                      <a:r>
                        <a:rPr lang="en-US" dirty="0"/>
                        <a:t>Cloud NAT</a:t>
                      </a:r>
                    </a:p>
                  </a:txBody>
                  <a:tcPr/>
                </a:tc>
                <a:extLst>
                  <a:ext uri="{0D108BD9-81ED-4DB2-BD59-A6C34878D82A}">
                    <a16:rowId xmlns:a16="http://schemas.microsoft.com/office/drawing/2014/main" val="188730469"/>
                  </a:ext>
                </a:extLst>
              </a:tr>
              <a:tr h="883667">
                <a:tc>
                  <a:txBody>
                    <a:bodyPr/>
                    <a:lstStyle/>
                    <a:p>
                      <a:r>
                        <a:rPr lang="en-US" dirty="0"/>
                        <a:t>Azure Load Balancer</a:t>
                      </a:r>
                    </a:p>
                  </a:txBody>
                  <a:tcPr/>
                </a:tc>
                <a:tc>
                  <a:txBody>
                    <a:bodyPr/>
                    <a:lstStyle/>
                    <a:p>
                      <a:r>
                        <a:rPr lang="en-US" dirty="0"/>
                        <a:t>Network Load Balancer</a:t>
                      </a:r>
                    </a:p>
                  </a:txBody>
                  <a:tcPr/>
                </a:tc>
                <a:tc>
                  <a:txBody>
                    <a:bodyPr/>
                    <a:lstStyle/>
                    <a:p>
                      <a:r>
                        <a:rPr lang="en-US" dirty="0"/>
                        <a:t>Cloud Load Balancer</a:t>
                      </a:r>
                    </a:p>
                  </a:txBody>
                  <a:tcPr/>
                </a:tc>
                <a:extLst>
                  <a:ext uri="{0D108BD9-81ED-4DB2-BD59-A6C34878D82A}">
                    <a16:rowId xmlns:a16="http://schemas.microsoft.com/office/drawing/2014/main" val="2309186564"/>
                  </a:ext>
                </a:extLst>
              </a:tr>
              <a:tr h="883667">
                <a:tc>
                  <a:txBody>
                    <a:bodyPr/>
                    <a:lstStyle/>
                    <a:p>
                      <a:r>
                        <a:rPr lang="en-US" dirty="0"/>
                        <a:t>Azure Traffic Manager</a:t>
                      </a:r>
                    </a:p>
                  </a:txBody>
                  <a:tcPr/>
                </a:tc>
                <a:tc>
                  <a:txBody>
                    <a:bodyPr/>
                    <a:lstStyle/>
                    <a:p>
                      <a:r>
                        <a:rPr lang="en-US" dirty="0"/>
                        <a:t>Route 53</a:t>
                      </a:r>
                    </a:p>
                  </a:txBody>
                  <a:tcPr/>
                </a:tc>
                <a:tc>
                  <a:txBody>
                    <a:bodyPr/>
                    <a:lstStyle/>
                    <a:p>
                      <a:r>
                        <a:rPr lang="en-US" dirty="0"/>
                        <a:t>Global Cloud Load Balancer</a:t>
                      </a:r>
                    </a:p>
                  </a:txBody>
                  <a:tcPr/>
                </a:tc>
                <a:extLst>
                  <a:ext uri="{0D108BD9-81ED-4DB2-BD59-A6C34878D82A}">
                    <a16:rowId xmlns:a16="http://schemas.microsoft.com/office/drawing/2014/main" val="2224708757"/>
                  </a:ext>
                </a:extLst>
              </a:tr>
              <a:tr h="883667">
                <a:tc>
                  <a:txBody>
                    <a:bodyPr/>
                    <a:lstStyle/>
                    <a:p>
                      <a:r>
                        <a:rPr lang="en-US" dirty="0"/>
                        <a:t>Azure Private Link</a:t>
                      </a:r>
                    </a:p>
                  </a:txBody>
                  <a:tcPr/>
                </a:tc>
                <a:tc>
                  <a:txBody>
                    <a:bodyPr/>
                    <a:lstStyle/>
                    <a:p>
                      <a:r>
                        <a:rPr lang="en-US" dirty="0"/>
                        <a:t>AWS Private Link</a:t>
                      </a:r>
                    </a:p>
                  </a:txBody>
                  <a:tcPr/>
                </a:tc>
                <a:tc>
                  <a:txBody>
                    <a:bodyPr/>
                    <a:lstStyle/>
                    <a:p>
                      <a:r>
                        <a:rPr lang="en-US" dirty="0"/>
                        <a:t>Private Service Connect</a:t>
                      </a:r>
                    </a:p>
                  </a:txBody>
                  <a:tcPr/>
                </a:tc>
                <a:extLst>
                  <a:ext uri="{0D108BD9-81ED-4DB2-BD59-A6C34878D82A}">
                    <a16:rowId xmlns:a16="http://schemas.microsoft.com/office/drawing/2014/main" val="311866254"/>
                  </a:ext>
                </a:extLst>
              </a:tr>
            </a:tbl>
          </a:graphicData>
        </a:graphic>
      </p:graphicFrame>
    </p:spTree>
    <p:extLst>
      <p:ext uri="{BB962C8B-B14F-4D97-AF65-F5344CB8AC3E}">
        <p14:creationId xmlns:p14="http://schemas.microsoft.com/office/powerpoint/2010/main" val="2297943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2CBCC-4769-5D8C-0253-BD32F1C81C94}"/>
              </a:ext>
            </a:extLst>
          </p:cNvPr>
          <p:cNvSpPr>
            <a:spLocks noGrp="1"/>
          </p:cNvSpPr>
          <p:nvPr>
            <p:ph type="title"/>
          </p:nvPr>
        </p:nvSpPr>
        <p:spPr>
          <a:xfrm>
            <a:off x="800231" y="766051"/>
            <a:ext cx="8106702" cy="598305"/>
          </a:xfrm>
        </p:spPr>
        <p:txBody>
          <a:bodyPr/>
          <a:lstStyle/>
          <a:p>
            <a:r>
              <a:rPr lang="en-US" dirty="0"/>
              <a:t>Application Workloads</a:t>
            </a:r>
          </a:p>
        </p:txBody>
      </p:sp>
      <p:graphicFrame>
        <p:nvGraphicFramePr>
          <p:cNvPr id="4" name="Table 3">
            <a:extLst>
              <a:ext uri="{FF2B5EF4-FFF2-40B4-BE49-F238E27FC236}">
                <a16:creationId xmlns:a16="http://schemas.microsoft.com/office/drawing/2014/main" id="{DCCA7DD5-D538-7F5E-2C99-F2E8FCEE6253}"/>
              </a:ext>
            </a:extLst>
          </p:cNvPr>
          <p:cNvGraphicFramePr>
            <a:graphicFrameLocks noGrp="1"/>
          </p:cNvGraphicFramePr>
          <p:nvPr>
            <p:extLst>
              <p:ext uri="{D42A27DB-BD31-4B8C-83A1-F6EECF244321}">
                <p14:modId xmlns:p14="http://schemas.microsoft.com/office/powerpoint/2010/main" val="631882358"/>
              </p:ext>
            </p:extLst>
          </p:nvPr>
        </p:nvGraphicFramePr>
        <p:xfrm>
          <a:off x="1170000" y="2160000"/>
          <a:ext cx="12256440" cy="5124722"/>
        </p:xfrm>
        <a:graphic>
          <a:graphicData uri="http://schemas.openxmlformats.org/drawingml/2006/table">
            <a:tbl>
              <a:tblPr firstRow="1" bandRow="1">
                <a:tableStyleId>{5C22544A-7EE6-4342-B048-85BDC9FD1C3A}</a:tableStyleId>
              </a:tblPr>
              <a:tblGrid>
                <a:gridCol w="4085480">
                  <a:extLst>
                    <a:ext uri="{9D8B030D-6E8A-4147-A177-3AD203B41FA5}">
                      <a16:colId xmlns:a16="http://schemas.microsoft.com/office/drawing/2014/main" val="2901762736"/>
                    </a:ext>
                  </a:extLst>
                </a:gridCol>
                <a:gridCol w="4085480">
                  <a:extLst>
                    <a:ext uri="{9D8B030D-6E8A-4147-A177-3AD203B41FA5}">
                      <a16:colId xmlns:a16="http://schemas.microsoft.com/office/drawing/2014/main" val="2407394282"/>
                    </a:ext>
                  </a:extLst>
                </a:gridCol>
                <a:gridCol w="4085480">
                  <a:extLst>
                    <a:ext uri="{9D8B030D-6E8A-4147-A177-3AD203B41FA5}">
                      <a16:colId xmlns:a16="http://schemas.microsoft.com/office/drawing/2014/main" val="3950800018"/>
                    </a:ext>
                  </a:extLst>
                </a:gridCol>
              </a:tblGrid>
              <a:tr h="694834">
                <a:tc>
                  <a:txBody>
                    <a:bodyPr/>
                    <a:lstStyle/>
                    <a:p>
                      <a:r>
                        <a:rPr lang="en-US" dirty="0"/>
                        <a:t>Azure</a:t>
                      </a:r>
                    </a:p>
                  </a:txBody>
                  <a:tcPr/>
                </a:tc>
                <a:tc>
                  <a:txBody>
                    <a:bodyPr/>
                    <a:lstStyle/>
                    <a:p>
                      <a:r>
                        <a:rPr lang="en-US" dirty="0"/>
                        <a:t>AWS</a:t>
                      </a:r>
                    </a:p>
                  </a:txBody>
                  <a:tcPr/>
                </a:tc>
                <a:tc>
                  <a:txBody>
                    <a:bodyPr/>
                    <a:lstStyle/>
                    <a:p>
                      <a:r>
                        <a:rPr lang="en-US" dirty="0"/>
                        <a:t>GCP</a:t>
                      </a:r>
                    </a:p>
                  </a:txBody>
                  <a:tcPr/>
                </a:tc>
                <a:extLst>
                  <a:ext uri="{0D108BD9-81ED-4DB2-BD59-A6C34878D82A}">
                    <a16:rowId xmlns:a16="http://schemas.microsoft.com/office/drawing/2014/main" val="3899263984"/>
                  </a:ext>
                </a:extLst>
              </a:tr>
              <a:tr h="694834">
                <a:tc>
                  <a:txBody>
                    <a:bodyPr/>
                    <a:lstStyle/>
                    <a:p>
                      <a:r>
                        <a:rPr lang="en-US" dirty="0"/>
                        <a:t>Azure App Service</a:t>
                      </a:r>
                    </a:p>
                  </a:txBody>
                  <a:tcPr/>
                </a:tc>
                <a:tc>
                  <a:txBody>
                    <a:bodyPr/>
                    <a:lstStyle/>
                    <a:p>
                      <a:r>
                        <a:rPr lang="en-US" dirty="0"/>
                        <a:t>Elastic Beanstalk</a:t>
                      </a:r>
                    </a:p>
                  </a:txBody>
                  <a:tcPr/>
                </a:tc>
                <a:tc>
                  <a:txBody>
                    <a:bodyPr/>
                    <a:lstStyle/>
                    <a:p>
                      <a:r>
                        <a:rPr lang="en-US" dirty="0"/>
                        <a:t>App Engine</a:t>
                      </a:r>
                    </a:p>
                  </a:txBody>
                  <a:tcPr/>
                </a:tc>
                <a:extLst>
                  <a:ext uri="{0D108BD9-81ED-4DB2-BD59-A6C34878D82A}">
                    <a16:rowId xmlns:a16="http://schemas.microsoft.com/office/drawing/2014/main" val="329932113"/>
                  </a:ext>
                </a:extLst>
              </a:tr>
              <a:tr h="694834">
                <a:tc>
                  <a:txBody>
                    <a:bodyPr/>
                    <a:lstStyle/>
                    <a:p>
                      <a:r>
                        <a:rPr lang="en-US" dirty="0"/>
                        <a:t>Azure Functions</a:t>
                      </a:r>
                    </a:p>
                  </a:txBody>
                  <a:tcPr/>
                </a:tc>
                <a:tc>
                  <a:txBody>
                    <a:bodyPr/>
                    <a:lstStyle/>
                    <a:p>
                      <a:r>
                        <a:rPr lang="en-US" dirty="0"/>
                        <a:t>AWS Lambda</a:t>
                      </a:r>
                    </a:p>
                  </a:txBody>
                  <a:tcPr/>
                </a:tc>
                <a:tc>
                  <a:txBody>
                    <a:bodyPr/>
                    <a:lstStyle/>
                    <a:p>
                      <a:r>
                        <a:rPr lang="en-US" dirty="0"/>
                        <a:t>Cloud Functions</a:t>
                      </a:r>
                    </a:p>
                  </a:txBody>
                  <a:tcPr/>
                </a:tc>
                <a:extLst>
                  <a:ext uri="{0D108BD9-81ED-4DB2-BD59-A6C34878D82A}">
                    <a16:rowId xmlns:a16="http://schemas.microsoft.com/office/drawing/2014/main" val="188730469"/>
                  </a:ext>
                </a:extLst>
              </a:tr>
              <a:tr h="694834">
                <a:tc>
                  <a:txBody>
                    <a:bodyPr/>
                    <a:lstStyle/>
                    <a:p>
                      <a:r>
                        <a:rPr lang="en-US" dirty="0"/>
                        <a:t>Static Web Apps</a:t>
                      </a:r>
                    </a:p>
                  </a:txBody>
                  <a:tcPr/>
                </a:tc>
                <a:tc>
                  <a:txBody>
                    <a:bodyPr/>
                    <a:lstStyle/>
                    <a:p>
                      <a:r>
                        <a:rPr lang="en-US" dirty="0"/>
                        <a:t>AWS Amplify</a:t>
                      </a:r>
                    </a:p>
                  </a:txBody>
                  <a:tcPr/>
                </a:tc>
                <a:tc>
                  <a:txBody>
                    <a:bodyPr/>
                    <a:lstStyle/>
                    <a:p>
                      <a:r>
                        <a:rPr lang="en-US" dirty="0"/>
                        <a:t>App Engine</a:t>
                      </a:r>
                    </a:p>
                  </a:txBody>
                  <a:tcPr/>
                </a:tc>
                <a:extLst>
                  <a:ext uri="{0D108BD9-81ED-4DB2-BD59-A6C34878D82A}">
                    <a16:rowId xmlns:a16="http://schemas.microsoft.com/office/drawing/2014/main" val="1911032861"/>
                  </a:ext>
                </a:extLst>
              </a:tr>
              <a:tr h="694834">
                <a:tc gridSpan="3">
                  <a:txBody>
                    <a:bodyPr/>
                    <a:lstStyle/>
                    <a:p>
                      <a:pPr marL="0" marR="0" lvl="0" indent="0" algn="ctr" defTabSz="1119245" rtl="0" eaLnBrk="1" fontAlgn="auto" latinLnBrk="0" hangingPunct="1">
                        <a:lnSpc>
                          <a:spcPct val="100000"/>
                        </a:lnSpc>
                        <a:spcBef>
                          <a:spcPts val="0"/>
                        </a:spcBef>
                        <a:spcAft>
                          <a:spcPts val="0"/>
                        </a:spcAft>
                        <a:buClrTx/>
                        <a:buSzTx/>
                        <a:buFontTx/>
                        <a:buNone/>
                        <a:tabLst/>
                        <a:defRPr/>
                      </a:pPr>
                      <a:r>
                        <a:rPr lang="en-US" dirty="0"/>
                        <a:t>API Management - API Gateway/Azure API Management / Apigee</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309186564"/>
                  </a:ext>
                </a:extLst>
              </a:tr>
              <a:tr h="694834">
                <a:tc gridSpan="3">
                  <a:txBody>
                    <a:bodyPr/>
                    <a:lstStyle/>
                    <a:p>
                      <a:pPr algn="ctr"/>
                      <a:r>
                        <a:rPr lang="en-US" dirty="0"/>
                        <a:t>Container runtimes – Azure Container Apps/Elastic Container service/Cloud Run</a:t>
                      </a:r>
                    </a:p>
                  </a:txBody>
                  <a:tcPr anchor="ctr"/>
                </a:tc>
                <a:tc hMerge="1">
                  <a:txBody>
                    <a:bodyPr/>
                    <a:lstStyle/>
                    <a:p>
                      <a:endParaRPr lang="en-US" dirty="0"/>
                    </a:p>
                  </a:txBody>
                  <a:tcPr anchor="ctr"/>
                </a:tc>
                <a:tc hMerge="1">
                  <a:txBody>
                    <a:bodyPr/>
                    <a:lstStyle/>
                    <a:p>
                      <a:endParaRPr lang="en-US" dirty="0"/>
                    </a:p>
                  </a:txBody>
                  <a:tcPr anchor="ctr"/>
                </a:tc>
                <a:extLst>
                  <a:ext uri="{0D108BD9-81ED-4DB2-BD59-A6C34878D82A}">
                    <a16:rowId xmlns:a16="http://schemas.microsoft.com/office/drawing/2014/main" val="2224708757"/>
                  </a:ext>
                </a:extLst>
              </a:tr>
              <a:tr h="955718">
                <a:tc gridSpan="3">
                  <a:txBody>
                    <a:bodyPr/>
                    <a:lstStyle/>
                    <a:p>
                      <a:pPr marL="0" marR="0" lvl="0" indent="0" algn="ctr" defTabSz="1119245" rtl="0" eaLnBrk="1" fontAlgn="auto" latinLnBrk="0" hangingPunct="1">
                        <a:lnSpc>
                          <a:spcPct val="100000"/>
                        </a:lnSpc>
                        <a:spcBef>
                          <a:spcPts val="0"/>
                        </a:spcBef>
                        <a:spcAft>
                          <a:spcPts val="0"/>
                        </a:spcAft>
                        <a:buClrTx/>
                        <a:buSzTx/>
                        <a:buFontTx/>
                        <a:buNone/>
                        <a:tabLst/>
                        <a:defRPr/>
                      </a:pPr>
                      <a:r>
                        <a:rPr lang="en-US" dirty="0"/>
                        <a:t>Container Orchestration - Azure Kubernetes Service/Elastic Kubernetes Service/Google Kubernetes Engine</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11866254"/>
                  </a:ext>
                </a:extLst>
              </a:tr>
            </a:tbl>
          </a:graphicData>
        </a:graphic>
      </p:graphicFrame>
    </p:spTree>
    <p:extLst>
      <p:ext uri="{BB962C8B-B14F-4D97-AF65-F5344CB8AC3E}">
        <p14:creationId xmlns:p14="http://schemas.microsoft.com/office/powerpoint/2010/main" val="546709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2CBCC-4769-5D8C-0253-BD32F1C81C94}"/>
              </a:ext>
            </a:extLst>
          </p:cNvPr>
          <p:cNvSpPr>
            <a:spLocks noGrp="1"/>
          </p:cNvSpPr>
          <p:nvPr>
            <p:ph type="title"/>
          </p:nvPr>
        </p:nvSpPr>
        <p:spPr>
          <a:xfrm>
            <a:off x="800230" y="766051"/>
            <a:ext cx="7937369" cy="598305"/>
          </a:xfrm>
        </p:spPr>
        <p:txBody>
          <a:bodyPr/>
          <a:lstStyle/>
          <a:p>
            <a:r>
              <a:rPr lang="en-US" dirty="0"/>
              <a:t>Messaging/</a:t>
            </a:r>
            <a:r>
              <a:rPr lang="en-US" dirty="0" err="1"/>
              <a:t>Eventing</a:t>
            </a:r>
            <a:r>
              <a:rPr lang="en-US" dirty="0"/>
              <a:t> services</a:t>
            </a:r>
          </a:p>
        </p:txBody>
      </p:sp>
      <p:graphicFrame>
        <p:nvGraphicFramePr>
          <p:cNvPr id="8" name="Table 7">
            <a:extLst>
              <a:ext uri="{FF2B5EF4-FFF2-40B4-BE49-F238E27FC236}">
                <a16:creationId xmlns:a16="http://schemas.microsoft.com/office/drawing/2014/main" id="{74A6895A-4D3C-8BE7-E023-690E1D9BD8BC}"/>
              </a:ext>
            </a:extLst>
          </p:cNvPr>
          <p:cNvGraphicFramePr>
            <a:graphicFrameLocks noGrp="1"/>
          </p:cNvGraphicFramePr>
          <p:nvPr>
            <p:extLst>
              <p:ext uri="{D42A27DB-BD31-4B8C-83A1-F6EECF244321}">
                <p14:modId xmlns:p14="http://schemas.microsoft.com/office/powerpoint/2010/main" val="4079763306"/>
              </p:ext>
            </p:extLst>
          </p:nvPr>
        </p:nvGraphicFramePr>
        <p:xfrm>
          <a:off x="1170000" y="2159999"/>
          <a:ext cx="12058320" cy="5303550"/>
        </p:xfrm>
        <a:graphic>
          <a:graphicData uri="http://schemas.openxmlformats.org/drawingml/2006/table">
            <a:tbl>
              <a:tblPr firstRow="1" bandRow="1">
                <a:tableStyleId>{5C22544A-7EE6-4342-B048-85BDC9FD1C3A}</a:tableStyleId>
              </a:tblPr>
              <a:tblGrid>
                <a:gridCol w="4019440">
                  <a:extLst>
                    <a:ext uri="{9D8B030D-6E8A-4147-A177-3AD203B41FA5}">
                      <a16:colId xmlns:a16="http://schemas.microsoft.com/office/drawing/2014/main" val="2901762736"/>
                    </a:ext>
                  </a:extLst>
                </a:gridCol>
                <a:gridCol w="4019440">
                  <a:extLst>
                    <a:ext uri="{9D8B030D-6E8A-4147-A177-3AD203B41FA5}">
                      <a16:colId xmlns:a16="http://schemas.microsoft.com/office/drawing/2014/main" val="2407394282"/>
                    </a:ext>
                  </a:extLst>
                </a:gridCol>
                <a:gridCol w="4019440">
                  <a:extLst>
                    <a:ext uri="{9D8B030D-6E8A-4147-A177-3AD203B41FA5}">
                      <a16:colId xmlns:a16="http://schemas.microsoft.com/office/drawing/2014/main" val="3950800018"/>
                    </a:ext>
                  </a:extLst>
                </a:gridCol>
              </a:tblGrid>
              <a:tr h="986622">
                <a:tc>
                  <a:txBody>
                    <a:bodyPr/>
                    <a:lstStyle/>
                    <a:p>
                      <a:r>
                        <a:rPr lang="en-US" dirty="0"/>
                        <a:t>Azure</a:t>
                      </a:r>
                    </a:p>
                  </a:txBody>
                  <a:tcPr/>
                </a:tc>
                <a:tc>
                  <a:txBody>
                    <a:bodyPr/>
                    <a:lstStyle/>
                    <a:p>
                      <a:r>
                        <a:rPr lang="en-US" dirty="0"/>
                        <a:t>AWS</a:t>
                      </a:r>
                    </a:p>
                  </a:txBody>
                  <a:tcPr/>
                </a:tc>
                <a:tc>
                  <a:txBody>
                    <a:bodyPr/>
                    <a:lstStyle/>
                    <a:p>
                      <a:r>
                        <a:rPr lang="en-US" dirty="0"/>
                        <a:t>GCP</a:t>
                      </a:r>
                    </a:p>
                  </a:txBody>
                  <a:tcPr/>
                </a:tc>
                <a:extLst>
                  <a:ext uri="{0D108BD9-81ED-4DB2-BD59-A6C34878D82A}">
                    <a16:rowId xmlns:a16="http://schemas.microsoft.com/office/drawing/2014/main" val="3899263984"/>
                  </a:ext>
                </a:extLst>
              </a:tr>
              <a:tr h="986622">
                <a:tc>
                  <a:txBody>
                    <a:bodyPr/>
                    <a:lstStyle/>
                    <a:p>
                      <a:pPr marL="0" marR="0" lvl="0" indent="0" algn="l" defTabSz="1119245" rtl="0" eaLnBrk="1" fontAlgn="auto" latinLnBrk="0" hangingPunct="1">
                        <a:lnSpc>
                          <a:spcPct val="100000"/>
                        </a:lnSpc>
                        <a:spcBef>
                          <a:spcPts val="0"/>
                        </a:spcBef>
                        <a:spcAft>
                          <a:spcPts val="0"/>
                        </a:spcAft>
                        <a:buClrTx/>
                        <a:buSzTx/>
                        <a:buFontTx/>
                        <a:buNone/>
                        <a:tabLst/>
                        <a:defRPr/>
                      </a:pPr>
                      <a:r>
                        <a:rPr lang="en-US" dirty="0"/>
                        <a:t>Azure Event Grid</a:t>
                      </a:r>
                    </a:p>
                  </a:txBody>
                  <a:tcPr/>
                </a:tc>
                <a:tc>
                  <a:txBody>
                    <a:bodyPr/>
                    <a:lstStyle/>
                    <a:p>
                      <a:pPr marL="0" marR="0" lvl="0" indent="0" algn="l" defTabSz="1119245" rtl="0" eaLnBrk="1" fontAlgn="auto" latinLnBrk="0" hangingPunct="1">
                        <a:lnSpc>
                          <a:spcPct val="100000"/>
                        </a:lnSpc>
                        <a:spcBef>
                          <a:spcPts val="0"/>
                        </a:spcBef>
                        <a:spcAft>
                          <a:spcPts val="0"/>
                        </a:spcAft>
                        <a:buClrTx/>
                        <a:buSzTx/>
                        <a:buFontTx/>
                        <a:buNone/>
                        <a:tabLst/>
                        <a:defRPr/>
                      </a:pPr>
                      <a:r>
                        <a:rPr lang="en-US" dirty="0"/>
                        <a:t>Amazon Event Bridge</a:t>
                      </a:r>
                    </a:p>
                  </a:txBody>
                  <a:tcPr/>
                </a:tc>
                <a:tc rowSpan="3">
                  <a:txBody>
                    <a:bodyPr/>
                    <a:lstStyle/>
                    <a:p>
                      <a:pPr algn="ctr"/>
                      <a:r>
                        <a:rPr lang="en-US" dirty="0"/>
                        <a:t>Cloud Pub/Sub</a:t>
                      </a:r>
                    </a:p>
                  </a:txBody>
                  <a:tcPr anchor="ctr"/>
                </a:tc>
                <a:extLst>
                  <a:ext uri="{0D108BD9-81ED-4DB2-BD59-A6C34878D82A}">
                    <a16:rowId xmlns:a16="http://schemas.microsoft.com/office/drawing/2014/main" val="2306738475"/>
                  </a:ext>
                </a:extLst>
              </a:tr>
              <a:tr h="1357062">
                <a:tc>
                  <a:txBody>
                    <a:bodyPr/>
                    <a:lstStyle/>
                    <a:p>
                      <a:pPr marL="0" marR="0" lvl="0" indent="0" algn="l" defTabSz="1119245" rtl="0" eaLnBrk="1" fontAlgn="auto" latinLnBrk="0" hangingPunct="1">
                        <a:lnSpc>
                          <a:spcPct val="100000"/>
                        </a:lnSpc>
                        <a:spcBef>
                          <a:spcPts val="0"/>
                        </a:spcBef>
                        <a:spcAft>
                          <a:spcPts val="0"/>
                        </a:spcAft>
                        <a:buClrTx/>
                        <a:buSzTx/>
                        <a:buFontTx/>
                        <a:buNone/>
                        <a:tabLst/>
                        <a:defRPr/>
                      </a:pPr>
                      <a:r>
                        <a:rPr lang="en-US" dirty="0"/>
                        <a:t>Azure Service Bus</a:t>
                      </a:r>
                    </a:p>
                  </a:txBody>
                  <a:tcPr/>
                </a:tc>
                <a:tc>
                  <a:txBody>
                    <a:bodyPr/>
                    <a:lstStyle/>
                    <a:p>
                      <a:pPr marL="0" marR="0" lvl="0" indent="0" algn="l" defTabSz="1119245" rtl="0" eaLnBrk="1" fontAlgn="auto" latinLnBrk="0" hangingPunct="1">
                        <a:lnSpc>
                          <a:spcPct val="100000"/>
                        </a:lnSpc>
                        <a:spcBef>
                          <a:spcPts val="0"/>
                        </a:spcBef>
                        <a:spcAft>
                          <a:spcPts val="0"/>
                        </a:spcAft>
                        <a:buClrTx/>
                        <a:buSzTx/>
                        <a:buFontTx/>
                        <a:buNone/>
                        <a:tabLst/>
                        <a:defRPr/>
                      </a:pPr>
                      <a:r>
                        <a:rPr lang="en-US" dirty="0"/>
                        <a:t>Amazon Simple Notification Service (SNS)</a:t>
                      </a:r>
                    </a:p>
                  </a:txBody>
                  <a:tcPr/>
                </a:tc>
                <a:tc vMerge="1">
                  <a:txBody>
                    <a:bodyPr/>
                    <a:lstStyle/>
                    <a:p>
                      <a:pPr marL="0" marR="0" lvl="0" indent="0" algn="l" defTabSz="1119245" rtl="0" eaLnBrk="1" fontAlgn="auto" latinLnBrk="0" hangingPunct="1">
                        <a:lnSpc>
                          <a:spcPct val="100000"/>
                        </a:lnSpc>
                        <a:spcBef>
                          <a:spcPts val="0"/>
                        </a:spcBef>
                        <a:spcAft>
                          <a:spcPts val="0"/>
                        </a:spcAft>
                        <a:buClrTx/>
                        <a:buSzTx/>
                        <a:buFontTx/>
                        <a:buNone/>
                        <a:tabLst/>
                        <a:defRPr/>
                      </a:pPr>
                      <a:r>
                        <a:rPr lang="en-US" dirty="0"/>
                        <a:t>Cloud Pub/Sub</a:t>
                      </a:r>
                    </a:p>
                  </a:txBody>
                  <a:tcPr/>
                </a:tc>
                <a:extLst>
                  <a:ext uri="{0D108BD9-81ED-4DB2-BD59-A6C34878D82A}">
                    <a16:rowId xmlns:a16="http://schemas.microsoft.com/office/drawing/2014/main" val="2420870936"/>
                  </a:ext>
                </a:extLst>
              </a:tr>
              <a:tr h="986622">
                <a:tc>
                  <a:txBody>
                    <a:bodyPr/>
                    <a:lstStyle/>
                    <a:p>
                      <a:pPr marL="0" marR="0" lvl="0" indent="0" algn="l" defTabSz="1119245" rtl="0" eaLnBrk="1" fontAlgn="auto" latinLnBrk="0" hangingPunct="1">
                        <a:lnSpc>
                          <a:spcPct val="100000"/>
                        </a:lnSpc>
                        <a:spcBef>
                          <a:spcPts val="0"/>
                        </a:spcBef>
                        <a:spcAft>
                          <a:spcPts val="0"/>
                        </a:spcAft>
                        <a:buClrTx/>
                        <a:buSzTx/>
                        <a:buFontTx/>
                        <a:buNone/>
                        <a:tabLst/>
                        <a:defRPr/>
                      </a:pPr>
                      <a:r>
                        <a:rPr lang="en-US" dirty="0"/>
                        <a:t>Azure Event Hubs</a:t>
                      </a:r>
                    </a:p>
                  </a:txBody>
                  <a:tcPr/>
                </a:tc>
                <a:tc>
                  <a:txBody>
                    <a:bodyPr/>
                    <a:lstStyle/>
                    <a:p>
                      <a:pPr marL="0" marR="0" lvl="0" indent="0" algn="l" defTabSz="1119245" rtl="0" eaLnBrk="1" fontAlgn="auto" latinLnBrk="0" hangingPunct="1">
                        <a:lnSpc>
                          <a:spcPct val="100000"/>
                        </a:lnSpc>
                        <a:spcBef>
                          <a:spcPts val="0"/>
                        </a:spcBef>
                        <a:spcAft>
                          <a:spcPts val="0"/>
                        </a:spcAft>
                        <a:buClrTx/>
                        <a:buSzTx/>
                        <a:buFontTx/>
                        <a:buNone/>
                        <a:tabLst/>
                        <a:defRPr/>
                      </a:pPr>
                      <a:r>
                        <a:rPr lang="en-US" dirty="0"/>
                        <a:t>Amazon Kinesis</a:t>
                      </a:r>
                    </a:p>
                  </a:txBody>
                  <a:tcPr/>
                </a:tc>
                <a:tc vMerge="1">
                  <a:txBody>
                    <a:bodyPr/>
                    <a:lstStyle/>
                    <a:p>
                      <a:r>
                        <a:rPr lang="en-US" dirty="0"/>
                        <a:t>Cloud Pub/Sub</a:t>
                      </a:r>
                    </a:p>
                  </a:txBody>
                  <a:tcPr/>
                </a:tc>
                <a:extLst>
                  <a:ext uri="{0D108BD9-81ED-4DB2-BD59-A6C34878D82A}">
                    <a16:rowId xmlns:a16="http://schemas.microsoft.com/office/drawing/2014/main" val="3657735009"/>
                  </a:ext>
                </a:extLst>
              </a:tr>
              <a:tr h="986622">
                <a:tc gridSpan="3">
                  <a:txBody>
                    <a:bodyPr/>
                    <a:lstStyle/>
                    <a:p>
                      <a:pPr algn="ctr"/>
                      <a:r>
                        <a:rPr lang="en-US" dirty="0"/>
                        <a:t>Managed Kafka/Active MQ/Rabbit MQ</a:t>
                      </a:r>
                    </a:p>
                  </a:txBody>
                  <a:tcPr/>
                </a:tc>
                <a:tc hMerge="1">
                  <a:txBody>
                    <a:bodyPr/>
                    <a:lstStyle/>
                    <a:p>
                      <a:r>
                        <a:rPr lang="en-US" dirty="0"/>
                        <a:t>Managed Kafka</a:t>
                      </a:r>
                    </a:p>
                  </a:txBody>
                  <a:tcPr/>
                </a:tc>
                <a:tc hMerge="1">
                  <a:txBody>
                    <a:bodyPr/>
                    <a:lstStyle/>
                    <a:p>
                      <a:pPr algn="ctr"/>
                      <a:endParaRPr lang="en-US" dirty="0"/>
                    </a:p>
                  </a:txBody>
                  <a:tcPr anchor="ctr"/>
                </a:tc>
                <a:extLst>
                  <a:ext uri="{0D108BD9-81ED-4DB2-BD59-A6C34878D82A}">
                    <a16:rowId xmlns:a16="http://schemas.microsoft.com/office/drawing/2014/main" val="2739337533"/>
                  </a:ext>
                </a:extLst>
              </a:tr>
            </a:tbl>
          </a:graphicData>
        </a:graphic>
      </p:graphicFrame>
    </p:spTree>
    <p:extLst>
      <p:ext uri="{BB962C8B-B14F-4D97-AF65-F5344CB8AC3E}">
        <p14:creationId xmlns:p14="http://schemas.microsoft.com/office/powerpoint/2010/main" val="181557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ppt_y</p:attrName>
                                        </p:attrNameLst>
                                      </p:cBhvr>
                                      <p:tavLst>
                                        <p:tav tm="0">
                                          <p:val>
                                            <p:strVal val="#ppt_y+#ppt_h*1.125000"/>
                                          </p:val>
                                        </p:tav>
                                        <p:tav tm="100000">
                                          <p:val>
                                            <p:strVal val="#ppt_y"/>
                                          </p:val>
                                        </p:tav>
                                      </p:tavLst>
                                    </p:anim>
                                    <p:animEffect transition="in" filter="wipe(up)">
                                      <p:cBhvr>
                                        <p:cTn id="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B4996F-7B3F-4E14-8BE3-61404D24858C}"/>
              </a:ext>
            </a:extLst>
          </p:cNvPr>
          <p:cNvSpPr>
            <a:spLocks noGrp="1"/>
          </p:cNvSpPr>
          <p:nvPr>
            <p:ph type="title"/>
          </p:nvPr>
        </p:nvSpPr>
        <p:spPr>
          <a:xfrm>
            <a:off x="538567" y="3137768"/>
            <a:ext cx="10972800" cy="673902"/>
          </a:xfrm>
        </p:spPr>
        <p:txBody>
          <a:bodyPr/>
          <a:lstStyle/>
          <a:p>
            <a:r>
              <a:rPr lang="en-IN" dirty="0"/>
              <a:t>Architecting Multi Cloud Ready applications</a:t>
            </a:r>
          </a:p>
        </p:txBody>
      </p:sp>
      <p:sp>
        <p:nvSpPr>
          <p:cNvPr id="6" name="Text Placeholder 5">
            <a:extLst>
              <a:ext uri="{FF2B5EF4-FFF2-40B4-BE49-F238E27FC236}">
                <a16:creationId xmlns:a16="http://schemas.microsoft.com/office/drawing/2014/main" id="{FAA004F0-412E-44A1-81C1-6C35A0CFD394}"/>
              </a:ext>
            </a:extLst>
          </p:cNvPr>
          <p:cNvSpPr>
            <a:spLocks noGrp="1"/>
          </p:cNvSpPr>
          <p:nvPr>
            <p:ph type="body" sz="quarter" idx="12"/>
          </p:nvPr>
        </p:nvSpPr>
        <p:spPr>
          <a:xfrm>
            <a:off x="538567" y="4417931"/>
            <a:ext cx="10972800" cy="892552"/>
          </a:xfrm>
        </p:spPr>
        <p:txBody>
          <a:bodyPr/>
          <a:lstStyle/>
          <a:p>
            <a:r>
              <a:rPr lang="en-IN" dirty="0"/>
              <a:t>Swaminathan Vetri</a:t>
            </a:r>
          </a:p>
          <a:p>
            <a:r>
              <a:rPr lang="en-IN" dirty="0"/>
              <a:t>Senior Solution Architect – Maersk Technology </a:t>
            </a:r>
            <a:r>
              <a:rPr lang="en-IN" dirty="0" err="1"/>
              <a:t>Center</a:t>
            </a:r>
            <a:endParaRPr lang="en-IN" dirty="0"/>
          </a:p>
        </p:txBody>
      </p:sp>
    </p:spTree>
    <p:extLst>
      <p:ext uri="{BB962C8B-B14F-4D97-AF65-F5344CB8AC3E}">
        <p14:creationId xmlns:p14="http://schemas.microsoft.com/office/powerpoint/2010/main" val="26540863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2CBCC-4769-5D8C-0253-BD32F1C81C94}"/>
              </a:ext>
            </a:extLst>
          </p:cNvPr>
          <p:cNvSpPr>
            <a:spLocks noGrp="1"/>
          </p:cNvSpPr>
          <p:nvPr>
            <p:ph type="title"/>
          </p:nvPr>
        </p:nvSpPr>
        <p:spPr>
          <a:xfrm>
            <a:off x="800231" y="766051"/>
            <a:ext cx="6120114" cy="598305"/>
          </a:xfrm>
        </p:spPr>
        <p:txBody>
          <a:bodyPr/>
          <a:lstStyle/>
          <a:p>
            <a:r>
              <a:rPr lang="en-US" dirty="0"/>
              <a:t>Databases</a:t>
            </a:r>
          </a:p>
        </p:txBody>
      </p:sp>
      <p:graphicFrame>
        <p:nvGraphicFramePr>
          <p:cNvPr id="7" name="Table 6">
            <a:extLst>
              <a:ext uri="{FF2B5EF4-FFF2-40B4-BE49-F238E27FC236}">
                <a16:creationId xmlns:a16="http://schemas.microsoft.com/office/drawing/2014/main" id="{E4F5CDEF-4F93-517D-3D56-94754FDE2EEC}"/>
              </a:ext>
            </a:extLst>
          </p:cNvPr>
          <p:cNvGraphicFramePr>
            <a:graphicFrameLocks noGrp="1"/>
          </p:cNvGraphicFramePr>
          <p:nvPr>
            <p:extLst>
              <p:ext uri="{D42A27DB-BD31-4B8C-83A1-F6EECF244321}">
                <p14:modId xmlns:p14="http://schemas.microsoft.com/office/powerpoint/2010/main" val="1246103352"/>
              </p:ext>
            </p:extLst>
          </p:nvPr>
        </p:nvGraphicFramePr>
        <p:xfrm>
          <a:off x="800230" y="1642970"/>
          <a:ext cx="12367130" cy="6083713"/>
        </p:xfrm>
        <a:graphic>
          <a:graphicData uri="http://schemas.openxmlformats.org/drawingml/2006/table">
            <a:tbl>
              <a:tblPr firstRow="1" bandRow="1">
                <a:tableStyleId>{5C22544A-7EE6-4342-B048-85BDC9FD1C3A}</a:tableStyleId>
              </a:tblPr>
              <a:tblGrid>
                <a:gridCol w="4067462">
                  <a:extLst>
                    <a:ext uri="{9D8B030D-6E8A-4147-A177-3AD203B41FA5}">
                      <a16:colId xmlns:a16="http://schemas.microsoft.com/office/drawing/2014/main" val="2901762736"/>
                    </a:ext>
                  </a:extLst>
                </a:gridCol>
                <a:gridCol w="3929502">
                  <a:extLst>
                    <a:ext uri="{9D8B030D-6E8A-4147-A177-3AD203B41FA5}">
                      <a16:colId xmlns:a16="http://schemas.microsoft.com/office/drawing/2014/main" val="2407394282"/>
                    </a:ext>
                  </a:extLst>
                </a:gridCol>
                <a:gridCol w="4370166">
                  <a:extLst>
                    <a:ext uri="{9D8B030D-6E8A-4147-A177-3AD203B41FA5}">
                      <a16:colId xmlns:a16="http://schemas.microsoft.com/office/drawing/2014/main" val="3950800018"/>
                    </a:ext>
                  </a:extLst>
                </a:gridCol>
              </a:tblGrid>
              <a:tr h="569775">
                <a:tc>
                  <a:txBody>
                    <a:bodyPr/>
                    <a:lstStyle/>
                    <a:p>
                      <a:r>
                        <a:rPr lang="en-US" sz="1800" dirty="0"/>
                        <a:t>Azure</a:t>
                      </a:r>
                    </a:p>
                  </a:txBody>
                  <a:tcPr/>
                </a:tc>
                <a:tc>
                  <a:txBody>
                    <a:bodyPr/>
                    <a:lstStyle/>
                    <a:p>
                      <a:r>
                        <a:rPr lang="en-US" sz="1800" dirty="0"/>
                        <a:t>AWS</a:t>
                      </a:r>
                    </a:p>
                  </a:txBody>
                  <a:tcPr/>
                </a:tc>
                <a:tc>
                  <a:txBody>
                    <a:bodyPr/>
                    <a:lstStyle/>
                    <a:p>
                      <a:r>
                        <a:rPr lang="en-US" sz="1800" dirty="0"/>
                        <a:t>GCP</a:t>
                      </a:r>
                    </a:p>
                  </a:txBody>
                  <a:tcPr/>
                </a:tc>
                <a:extLst>
                  <a:ext uri="{0D108BD9-81ED-4DB2-BD59-A6C34878D82A}">
                    <a16:rowId xmlns:a16="http://schemas.microsoft.com/office/drawing/2014/main" val="3899263984"/>
                  </a:ext>
                </a:extLst>
              </a:tr>
              <a:tr h="569775">
                <a:tc>
                  <a:txBody>
                    <a:bodyPr/>
                    <a:lstStyle/>
                    <a:p>
                      <a:r>
                        <a:rPr lang="en-US" sz="1800" dirty="0"/>
                        <a:t>Azure Cosmos DB</a:t>
                      </a:r>
                    </a:p>
                  </a:txBody>
                  <a:tcPr/>
                </a:tc>
                <a:tc>
                  <a:txBody>
                    <a:bodyPr/>
                    <a:lstStyle/>
                    <a:p>
                      <a:r>
                        <a:rPr lang="en-US" sz="1800" dirty="0"/>
                        <a:t>Dynamo DB</a:t>
                      </a:r>
                    </a:p>
                  </a:txBody>
                  <a:tcPr/>
                </a:tc>
                <a:tc>
                  <a:txBody>
                    <a:bodyPr/>
                    <a:lstStyle/>
                    <a:p>
                      <a:r>
                        <a:rPr lang="en-US" sz="1800" dirty="0"/>
                        <a:t>Cloud Spanner</a:t>
                      </a:r>
                    </a:p>
                  </a:txBody>
                  <a:tcPr/>
                </a:tc>
                <a:extLst>
                  <a:ext uri="{0D108BD9-81ED-4DB2-BD59-A6C34878D82A}">
                    <a16:rowId xmlns:a16="http://schemas.microsoft.com/office/drawing/2014/main" val="2094252111"/>
                  </a:ext>
                </a:extLst>
              </a:tr>
              <a:tr h="955738">
                <a:tc>
                  <a:txBody>
                    <a:bodyPr/>
                    <a:lstStyle/>
                    <a:p>
                      <a:r>
                        <a:rPr lang="en-US" sz="1800" dirty="0"/>
                        <a:t>Azure Cosmos DB</a:t>
                      </a:r>
                    </a:p>
                    <a:p>
                      <a:r>
                        <a:rPr lang="en-US" sz="1800" dirty="0"/>
                        <a:t>- No SQL API</a:t>
                      </a:r>
                    </a:p>
                    <a:p>
                      <a:r>
                        <a:rPr lang="en-US" sz="1800" dirty="0"/>
                        <a:t>- Table storage</a:t>
                      </a:r>
                    </a:p>
                  </a:txBody>
                  <a:tcPr/>
                </a:tc>
                <a:tc>
                  <a:txBody>
                    <a:bodyPr/>
                    <a:lstStyle/>
                    <a:p>
                      <a:r>
                        <a:rPr lang="en-US" sz="1800" dirty="0"/>
                        <a:t>- Simple DB</a:t>
                      </a:r>
                    </a:p>
                  </a:txBody>
                  <a:tcPr/>
                </a:tc>
                <a:tc>
                  <a:txBody>
                    <a:bodyPr/>
                    <a:lstStyle/>
                    <a:p>
                      <a:r>
                        <a:rPr lang="en-US" sz="1800" dirty="0"/>
                        <a:t>- Cloud </a:t>
                      </a:r>
                      <a:r>
                        <a:rPr lang="en-US" sz="1800" dirty="0" err="1"/>
                        <a:t>BigTable</a:t>
                      </a:r>
                      <a:endParaRPr lang="en-US" sz="1800" dirty="0"/>
                    </a:p>
                  </a:txBody>
                  <a:tcPr/>
                </a:tc>
                <a:extLst>
                  <a:ext uri="{0D108BD9-81ED-4DB2-BD59-A6C34878D82A}">
                    <a16:rowId xmlns:a16="http://schemas.microsoft.com/office/drawing/2014/main" val="1602310222"/>
                  </a:ext>
                </a:extLst>
              </a:tr>
              <a:tr h="569775">
                <a:tc>
                  <a:txBody>
                    <a:bodyPr/>
                    <a:lstStyle/>
                    <a:p>
                      <a:r>
                        <a:rPr lang="en-US" sz="1800" dirty="0"/>
                        <a:t>Azure Cosmos API for Mongo</a:t>
                      </a:r>
                    </a:p>
                  </a:txBody>
                  <a:tcPr/>
                </a:tc>
                <a:tc>
                  <a:txBody>
                    <a:bodyPr/>
                    <a:lstStyle/>
                    <a:p>
                      <a:r>
                        <a:rPr lang="en-US" sz="1800" dirty="0"/>
                        <a:t>Amazon Document DB</a:t>
                      </a:r>
                    </a:p>
                  </a:txBody>
                  <a:tcPr/>
                </a:tc>
                <a:tc>
                  <a:txBody>
                    <a:bodyPr/>
                    <a:lstStyle/>
                    <a:p>
                      <a:pPr marL="0" marR="0" lvl="0" indent="0" algn="l" defTabSz="1119245" rtl="0" eaLnBrk="1" fontAlgn="auto" latinLnBrk="0" hangingPunct="1">
                        <a:lnSpc>
                          <a:spcPct val="100000"/>
                        </a:lnSpc>
                        <a:spcBef>
                          <a:spcPts val="0"/>
                        </a:spcBef>
                        <a:spcAft>
                          <a:spcPts val="0"/>
                        </a:spcAft>
                        <a:buClrTx/>
                        <a:buSzTx/>
                        <a:buFontTx/>
                        <a:buNone/>
                        <a:tabLst/>
                        <a:defRPr/>
                      </a:pPr>
                      <a:r>
                        <a:rPr lang="en-US" sz="1800" dirty="0"/>
                        <a:t>Cloud </a:t>
                      </a:r>
                      <a:r>
                        <a:rPr lang="en-US" sz="1800" dirty="0" err="1"/>
                        <a:t>Firestore</a:t>
                      </a:r>
                      <a:endParaRPr lang="en-US" sz="1800" dirty="0"/>
                    </a:p>
                  </a:txBody>
                  <a:tcPr/>
                </a:tc>
                <a:extLst>
                  <a:ext uri="{0D108BD9-81ED-4DB2-BD59-A6C34878D82A}">
                    <a16:rowId xmlns:a16="http://schemas.microsoft.com/office/drawing/2014/main" val="4127355719"/>
                  </a:ext>
                </a:extLst>
              </a:tr>
              <a:tr h="569775">
                <a:tc>
                  <a:txBody>
                    <a:bodyPr/>
                    <a:lstStyle/>
                    <a:p>
                      <a:r>
                        <a:rPr lang="en-US" sz="1800" dirty="0"/>
                        <a:t>Azure Cosmos API for Cassandra</a:t>
                      </a:r>
                    </a:p>
                  </a:txBody>
                  <a:tcPr/>
                </a:tc>
                <a:tc>
                  <a:txBody>
                    <a:bodyPr/>
                    <a:lstStyle/>
                    <a:p>
                      <a:r>
                        <a:rPr lang="en-US" sz="1800" dirty="0"/>
                        <a:t>Amazon </a:t>
                      </a:r>
                      <a:r>
                        <a:rPr lang="en-US" sz="1800" dirty="0" err="1"/>
                        <a:t>Keyspaces</a:t>
                      </a:r>
                      <a:endParaRPr lang="en-US" sz="1800" dirty="0"/>
                    </a:p>
                  </a:txBody>
                  <a:tcPr/>
                </a:tc>
                <a:tc>
                  <a:txBody>
                    <a:bodyPr/>
                    <a:lstStyle/>
                    <a:p>
                      <a:r>
                        <a:rPr lang="en-US" sz="1800" dirty="0"/>
                        <a:t>NA</a:t>
                      </a:r>
                    </a:p>
                  </a:txBody>
                  <a:tcPr/>
                </a:tc>
                <a:extLst>
                  <a:ext uri="{0D108BD9-81ED-4DB2-BD59-A6C34878D82A}">
                    <a16:rowId xmlns:a16="http://schemas.microsoft.com/office/drawing/2014/main" val="1320375059"/>
                  </a:ext>
                </a:extLst>
              </a:tr>
              <a:tr h="569775">
                <a:tc>
                  <a:txBody>
                    <a:bodyPr/>
                    <a:lstStyle/>
                    <a:p>
                      <a:r>
                        <a:rPr lang="en-US" sz="1800" dirty="0"/>
                        <a:t>Azure Database for MariaDB</a:t>
                      </a:r>
                    </a:p>
                  </a:txBody>
                  <a:tcPr/>
                </a:tc>
                <a:tc>
                  <a:txBody>
                    <a:bodyPr/>
                    <a:lstStyle/>
                    <a:p>
                      <a:r>
                        <a:rPr lang="en-US" sz="1800" dirty="0"/>
                        <a:t>RDS for MariaDB</a:t>
                      </a:r>
                    </a:p>
                  </a:txBody>
                  <a:tcPr/>
                </a:tc>
                <a:tc>
                  <a:txBody>
                    <a:bodyPr/>
                    <a:lstStyle/>
                    <a:p>
                      <a:r>
                        <a:rPr lang="en-US" sz="1800" dirty="0"/>
                        <a:t>NA</a:t>
                      </a:r>
                    </a:p>
                  </a:txBody>
                  <a:tcPr/>
                </a:tc>
                <a:extLst>
                  <a:ext uri="{0D108BD9-81ED-4DB2-BD59-A6C34878D82A}">
                    <a16:rowId xmlns:a16="http://schemas.microsoft.com/office/drawing/2014/main" val="3694056169"/>
                  </a:ext>
                </a:extLst>
              </a:tr>
              <a:tr h="569775">
                <a:tc gridSpan="3">
                  <a:txBody>
                    <a:bodyPr/>
                    <a:lstStyle/>
                    <a:p>
                      <a:pPr algn="ctr"/>
                      <a:r>
                        <a:rPr lang="en-US" sz="1800" dirty="0"/>
                        <a:t>Azure SQL/RDS for SQL Server/Cloud SQL for SQL Server</a:t>
                      </a:r>
                    </a:p>
                  </a:txBody>
                  <a:tcPr/>
                </a:tc>
                <a:tc hMerge="1">
                  <a:txBody>
                    <a:bodyPr/>
                    <a:lstStyle/>
                    <a:p>
                      <a:r>
                        <a:rPr lang="en-US" dirty="0"/>
                        <a:t>RDS for SQL Server</a:t>
                      </a:r>
                    </a:p>
                  </a:txBody>
                  <a:tcPr/>
                </a:tc>
                <a:tc hMerge="1">
                  <a:txBody>
                    <a:bodyPr/>
                    <a:lstStyle/>
                    <a:p>
                      <a:r>
                        <a:rPr lang="en-US" dirty="0"/>
                        <a:t>Cloud SQL for SQL Server</a:t>
                      </a:r>
                    </a:p>
                  </a:txBody>
                  <a:tcPr/>
                </a:tc>
                <a:extLst>
                  <a:ext uri="{0D108BD9-81ED-4DB2-BD59-A6C34878D82A}">
                    <a16:rowId xmlns:a16="http://schemas.microsoft.com/office/drawing/2014/main" val="329932113"/>
                  </a:ext>
                </a:extLst>
              </a:tr>
              <a:tr h="569775">
                <a:tc gridSpan="3">
                  <a:txBody>
                    <a:bodyPr/>
                    <a:lstStyle/>
                    <a:p>
                      <a:pPr algn="ctr"/>
                      <a:r>
                        <a:rPr lang="en-US" sz="1800" dirty="0"/>
                        <a:t>Azure Database for MySQL/RDS for MySQL/Cloud SQL for MySQL</a:t>
                      </a:r>
                    </a:p>
                  </a:txBody>
                  <a:tcPr/>
                </a:tc>
                <a:tc hMerge="1">
                  <a:txBody>
                    <a:bodyPr/>
                    <a:lstStyle/>
                    <a:p>
                      <a:r>
                        <a:rPr lang="en-US" dirty="0"/>
                        <a:t>RDS for MySQL</a:t>
                      </a:r>
                    </a:p>
                  </a:txBody>
                  <a:tcPr/>
                </a:tc>
                <a:tc hMerge="1">
                  <a:txBody>
                    <a:bodyPr/>
                    <a:lstStyle/>
                    <a:p>
                      <a:r>
                        <a:rPr lang="en-US" dirty="0"/>
                        <a:t>Cloud SQL for MySQL</a:t>
                      </a:r>
                    </a:p>
                  </a:txBody>
                  <a:tcPr/>
                </a:tc>
                <a:extLst>
                  <a:ext uri="{0D108BD9-81ED-4DB2-BD59-A6C34878D82A}">
                    <a16:rowId xmlns:a16="http://schemas.microsoft.com/office/drawing/2014/main" val="188730469"/>
                  </a:ext>
                </a:extLst>
              </a:tr>
              <a:tr h="569775">
                <a:tc gridSpan="3">
                  <a:txBody>
                    <a:bodyPr/>
                    <a:lstStyle/>
                    <a:p>
                      <a:pPr algn="ctr"/>
                      <a:r>
                        <a:rPr lang="en-US" sz="1800" dirty="0"/>
                        <a:t>Azure Database for </a:t>
                      </a:r>
                      <a:r>
                        <a:rPr lang="en-US" sz="1800" dirty="0" err="1"/>
                        <a:t>PostgresQL</a:t>
                      </a:r>
                      <a:r>
                        <a:rPr lang="en-US" sz="1800" dirty="0"/>
                        <a:t>/RDS for Postgres/Cloud SQL for Postgres/</a:t>
                      </a:r>
                      <a:r>
                        <a:rPr lang="en-US" sz="1800" dirty="0" err="1"/>
                        <a:t>AlloyDB</a:t>
                      </a:r>
                      <a:endParaRPr lang="en-US" sz="1800" dirty="0"/>
                    </a:p>
                  </a:txBody>
                  <a:tcPr/>
                </a:tc>
                <a:tc hMerge="1">
                  <a:txBody>
                    <a:bodyPr/>
                    <a:lstStyle/>
                    <a:p>
                      <a:r>
                        <a:rPr lang="en-US" dirty="0"/>
                        <a:t>RDS for Postgres</a:t>
                      </a:r>
                    </a:p>
                  </a:txBody>
                  <a:tcPr/>
                </a:tc>
                <a:tc hMerge="1">
                  <a:txBody>
                    <a:bodyPr/>
                    <a:lstStyle/>
                    <a:p>
                      <a:r>
                        <a:rPr lang="en-US" dirty="0"/>
                        <a:t>Cloud SQL for Postgres</a:t>
                      </a:r>
                    </a:p>
                  </a:txBody>
                  <a:tcPr/>
                </a:tc>
                <a:extLst>
                  <a:ext uri="{0D108BD9-81ED-4DB2-BD59-A6C34878D82A}">
                    <a16:rowId xmlns:a16="http://schemas.microsoft.com/office/drawing/2014/main" val="1911032861"/>
                  </a:ext>
                </a:extLst>
              </a:tr>
              <a:tr h="569775">
                <a:tc gridSpan="3">
                  <a:txBody>
                    <a:bodyPr/>
                    <a:lstStyle/>
                    <a:p>
                      <a:pPr marL="0" marR="0" lvl="0" indent="0" algn="ctr" defTabSz="1119245" rtl="0" eaLnBrk="1" fontAlgn="auto" latinLnBrk="0" hangingPunct="1">
                        <a:lnSpc>
                          <a:spcPct val="100000"/>
                        </a:lnSpc>
                        <a:spcBef>
                          <a:spcPts val="0"/>
                        </a:spcBef>
                        <a:spcAft>
                          <a:spcPts val="0"/>
                        </a:spcAft>
                        <a:buClrTx/>
                        <a:buSzTx/>
                        <a:buFontTx/>
                        <a:buNone/>
                        <a:tabLst/>
                        <a:defRPr/>
                      </a:pPr>
                      <a:r>
                        <a:rPr lang="en-US" sz="1800" dirty="0"/>
                        <a:t>Mongo DB Atlas</a:t>
                      </a:r>
                    </a:p>
                  </a:txBody>
                  <a:tcPr/>
                </a:tc>
                <a:tc hMerge="1">
                  <a:txBody>
                    <a:bodyPr/>
                    <a:lstStyle/>
                    <a:p>
                      <a:pPr marL="0" marR="0" lvl="0" indent="0" algn="ctr" defTabSz="1119245" rtl="0" eaLnBrk="1" fontAlgn="auto" latinLnBrk="0" hangingPunct="1">
                        <a:lnSpc>
                          <a:spcPct val="100000"/>
                        </a:lnSpc>
                        <a:spcBef>
                          <a:spcPts val="0"/>
                        </a:spcBef>
                        <a:spcAft>
                          <a:spcPts val="0"/>
                        </a:spcAft>
                        <a:buClrTx/>
                        <a:buSzTx/>
                        <a:buFontTx/>
                        <a:buNone/>
                        <a:tabLst/>
                        <a:defRPr/>
                      </a:pPr>
                      <a:endParaRPr lang="en-US" dirty="0"/>
                    </a:p>
                  </a:txBody>
                  <a:tcPr/>
                </a:tc>
                <a:tc hMerge="1">
                  <a:txBody>
                    <a:bodyPr/>
                    <a:lstStyle/>
                    <a:p>
                      <a:pPr marL="0" marR="0" lvl="0" indent="0" algn="ctr" defTabSz="1119245" rtl="0" eaLnBrk="1" fontAlgn="auto" latinLnBrk="0" hangingPunct="1">
                        <a:lnSpc>
                          <a:spcPct val="100000"/>
                        </a:lnSpc>
                        <a:spcBef>
                          <a:spcPts val="0"/>
                        </a:spcBef>
                        <a:spcAft>
                          <a:spcPts val="0"/>
                        </a:spcAft>
                        <a:buClrTx/>
                        <a:buSzTx/>
                        <a:buFontTx/>
                        <a:buNone/>
                        <a:tabLst/>
                        <a:defRPr/>
                      </a:pPr>
                      <a:endParaRPr lang="en-US" dirty="0"/>
                    </a:p>
                  </a:txBody>
                  <a:tcPr/>
                </a:tc>
                <a:extLst>
                  <a:ext uri="{0D108BD9-81ED-4DB2-BD59-A6C34878D82A}">
                    <a16:rowId xmlns:a16="http://schemas.microsoft.com/office/drawing/2014/main" val="2309186564"/>
                  </a:ext>
                </a:extLst>
              </a:tr>
            </a:tbl>
          </a:graphicData>
        </a:graphic>
      </p:graphicFrame>
    </p:spTree>
    <p:extLst>
      <p:ext uri="{BB962C8B-B14F-4D97-AF65-F5344CB8AC3E}">
        <p14:creationId xmlns:p14="http://schemas.microsoft.com/office/powerpoint/2010/main" val="3668195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2CBCC-4769-5D8C-0253-BD32F1C81C94}"/>
              </a:ext>
            </a:extLst>
          </p:cNvPr>
          <p:cNvSpPr>
            <a:spLocks noGrp="1"/>
          </p:cNvSpPr>
          <p:nvPr>
            <p:ph type="title"/>
          </p:nvPr>
        </p:nvSpPr>
        <p:spPr>
          <a:xfrm>
            <a:off x="800231" y="766051"/>
            <a:ext cx="8106702" cy="598305"/>
          </a:xfrm>
        </p:spPr>
        <p:txBody>
          <a:bodyPr/>
          <a:lstStyle/>
          <a:p>
            <a:r>
              <a:rPr lang="en-US" dirty="0"/>
              <a:t>Observability</a:t>
            </a:r>
          </a:p>
        </p:txBody>
      </p:sp>
      <p:graphicFrame>
        <p:nvGraphicFramePr>
          <p:cNvPr id="4" name="Table 3">
            <a:extLst>
              <a:ext uri="{FF2B5EF4-FFF2-40B4-BE49-F238E27FC236}">
                <a16:creationId xmlns:a16="http://schemas.microsoft.com/office/drawing/2014/main" id="{DCCA7DD5-D538-7F5E-2C99-F2E8FCEE6253}"/>
              </a:ext>
            </a:extLst>
          </p:cNvPr>
          <p:cNvGraphicFramePr>
            <a:graphicFrameLocks noGrp="1"/>
          </p:cNvGraphicFramePr>
          <p:nvPr>
            <p:extLst>
              <p:ext uri="{D42A27DB-BD31-4B8C-83A1-F6EECF244321}">
                <p14:modId xmlns:p14="http://schemas.microsoft.com/office/powerpoint/2010/main" val="3577338283"/>
              </p:ext>
            </p:extLst>
          </p:nvPr>
        </p:nvGraphicFramePr>
        <p:xfrm>
          <a:off x="1171182" y="2160000"/>
          <a:ext cx="11843778" cy="5303550"/>
        </p:xfrm>
        <a:graphic>
          <a:graphicData uri="http://schemas.openxmlformats.org/drawingml/2006/table">
            <a:tbl>
              <a:tblPr firstRow="1" bandRow="1">
                <a:tableStyleId>{5C22544A-7EE6-4342-B048-85BDC9FD1C3A}</a:tableStyleId>
              </a:tblPr>
              <a:tblGrid>
                <a:gridCol w="3312817">
                  <a:extLst>
                    <a:ext uri="{9D8B030D-6E8A-4147-A177-3AD203B41FA5}">
                      <a16:colId xmlns:a16="http://schemas.microsoft.com/office/drawing/2014/main" val="2901762736"/>
                    </a:ext>
                  </a:extLst>
                </a:gridCol>
                <a:gridCol w="3593629">
                  <a:extLst>
                    <a:ext uri="{9D8B030D-6E8A-4147-A177-3AD203B41FA5}">
                      <a16:colId xmlns:a16="http://schemas.microsoft.com/office/drawing/2014/main" val="2407394282"/>
                    </a:ext>
                  </a:extLst>
                </a:gridCol>
                <a:gridCol w="4937332">
                  <a:extLst>
                    <a:ext uri="{9D8B030D-6E8A-4147-A177-3AD203B41FA5}">
                      <a16:colId xmlns:a16="http://schemas.microsoft.com/office/drawing/2014/main" val="3950800018"/>
                    </a:ext>
                  </a:extLst>
                </a:gridCol>
              </a:tblGrid>
              <a:tr h="1060710">
                <a:tc>
                  <a:txBody>
                    <a:bodyPr/>
                    <a:lstStyle/>
                    <a:p>
                      <a:r>
                        <a:rPr lang="en-US" dirty="0"/>
                        <a:t>Azure</a:t>
                      </a:r>
                    </a:p>
                  </a:txBody>
                  <a:tcPr/>
                </a:tc>
                <a:tc>
                  <a:txBody>
                    <a:bodyPr/>
                    <a:lstStyle/>
                    <a:p>
                      <a:r>
                        <a:rPr lang="en-US" dirty="0"/>
                        <a:t>AWS</a:t>
                      </a:r>
                    </a:p>
                  </a:txBody>
                  <a:tcPr/>
                </a:tc>
                <a:tc>
                  <a:txBody>
                    <a:bodyPr/>
                    <a:lstStyle/>
                    <a:p>
                      <a:r>
                        <a:rPr lang="en-US" dirty="0"/>
                        <a:t>GCP</a:t>
                      </a:r>
                    </a:p>
                  </a:txBody>
                  <a:tcPr/>
                </a:tc>
                <a:extLst>
                  <a:ext uri="{0D108BD9-81ED-4DB2-BD59-A6C34878D82A}">
                    <a16:rowId xmlns:a16="http://schemas.microsoft.com/office/drawing/2014/main" val="3899263984"/>
                  </a:ext>
                </a:extLst>
              </a:tr>
              <a:tr h="1060710">
                <a:tc>
                  <a:txBody>
                    <a:bodyPr/>
                    <a:lstStyle/>
                    <a:p>
                      <a:r>
                        <a:rPr lang="en-US" dirty="0"/>
                        <a:t>Azure Monitor</a:t>
                      </a:r>
                    </a:p>
                  </a:txBody>
                  <a:tcPr/>
                </a:tc>
                <a:tc>
                  <a:txBody>
                    <a:bodyPr/>
                    <a:lstStyle/>
                    <a:p>
                      <a:r>
                        <a:rPr lang="en-US" dirty="0"/>
                        <a:t>Amazon Cloud Watch</a:t>
                      </a:r>
                    </a:p>
                  </a:txBody>
                  <a:tcPr/>
                </a:tc>
                <a:tc>
                  <a:txBody>
                    <a:bodyPr/>
                    <a:lstStyle/>
                    <a:p>
                      <a:r>
                        <a:rPr lang="en-US" dirty="0"/>
                        <a:t>Operations</a:t>
                      </a:r>
                    </a:p>
                  </a:txBody>
                  <a:tcPr/>
                </a:tc>
                <a:extLst>
                  <a:ext uri="{0D108BD9-81ED-4DB2-BD59-A6C34878D82A}">
                    <a16:rowId xmlns:a16="http://schemas.microsoft.com/office/drawing/2014/main" val="329932113"/>
                  </a:ext>
                </a:extLst>
              </a:tr>
              <a:tr h="1060710">
                <a:tc>
                  <a:txBody>
                    <a:bodyPr/>
                    <a:lstStyle/>
                    <a:p>
                      <a:r>
                        <a:rPr lang="en-US" dirty="0"/>
                        <a:t>Application Insights</a:t>
                      </a:r>
                    </a:p>
                  </a:txBody>
                  <a:tcPr/>
                </a:tc>
                <a:tc>
                  <a:txBody>
                    <a:bodyPr/>
                    <a:lstStyle/>
                    <a:p>
                      <a:r>
                        <a:rPr lang="en-US" dirty="0"/>
                        <a:t>X-Ray</a:t>
                      </a:r>
                    </a:p>
                  </a:txBody>
                  <a:tcPr/>
                </a:tc>
                <a:tc>
                  <a:txBody>
                    <a:bodyPr/>
                    <a:lstStyle/>
                    <a:p>
                      <a:r>
                        <a:rPr lang="en-US" dirty="0"/>
                        <a:t>Cloud Trace/Cloud Profiler</a:t>
                      </a:r>
                    </a:p>
                  </a:txBody>
                  <a:tcPr/>
                </a:tc>
                <a:extLst>
                  <a:ext uri="{0D108BD9-81ED-4DB2-BD59-A6C34878D82A}">
                    <a16:rowId xmlns:a16="http://schemas.microsoft.com/office/drawing/2014/main" val="3881905014"/>
                  </a:ext>
                </a:extLst>
              </a:tr>
              <a:tr h="1060710">
                <a:tc>
                  <a:txBody>
                    <a:bodyPr/>
                    <a:lstStyle/>
                    <a:p>
                      <a:r>
                        <a:rPr lang="en-US" dirty="0"/>
                        <a:t>Azure Log Analytics</a:t>
                      </a:r>
                    </a:p>
                  </a:txBody>
                  <a:tcPr/>
                </a:tc>
                <a:tc>
                  <a:txBody>
                    <a:bodyPr/>
                    <a:lstStyle/>
                    <a:p>
                      <a:r>
                        <a:rPr lang="en-US" dirty="0"/>
                        <a:t>Cloud Watch</a:t>
                      </a:r>
                    </a:p>
                  </a:txBody>
                  <a:tcPr/>
                </a:tc>
                <a:tc>
                  <a:txBody>
                    <a:bodyPr/>
                    <a:lstStyle/>
                    <a:p>
                      <a:r>
                        <a:rPr lang="en-US" dirty="0"/>
                        <a:t>Cloud Logging</a:t>
                      </a:r>
                    </a:p>
                  </a:txBody>
                  <a:tcPr/>
                </a:tc>
                <a:extLst>
                  <a:ext uri="{0D108BD9-81ED-4DB2-BD59-A6C34878D82A}">
                    <a16:rowId xmlns:a16="http://schemas.microsoft.com/office/drawing/2014/main" val="188730469"/>
                  </a:ext>
                </a:extLst>
              </a:tr>
              <a:tr h="1060710">
                <a:tc gridSpan="3">
                  <a:txBody>
                    <a:bodyPr/>
                    <a:lstStyle/>
                    <a:p>
                      <a:pPr algn="ctr"/>
                      <a:r>
                        <a:rPr lang="en-US" dirty="0"/>
                        <a:t>Managed Service for Prometheus</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309186564"/>
                  </a:ext>
                </a:extLst>
              </a:tr>
            </a:tbl>
          </a:graphicData>
        </a:graphic>
      </p:graphicFrame>
    </p:spTree>
    <p:extLst>
      <p:ext uri="{BB962C8B-B14F-4D97-AF65-F5344CB8AC3E}">
        <p14:creationId xmlns:p14="http://schemas.microsoft.com/office/powerpoint/2010/main" val="713184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2CBCC-4769-5D8C-0253-BD32F1C81C94}"/>
              </a:ext>
            </a:extLst>
          </p:cNvPr>
          <p:cNvSpPr>
            <a:spLocks noGrp="1"/>
          </p:cNvSpPr>
          <p:nvPr>
            <p:ph type="title"/>
          </p:nvPr>
        </p:nvSpPr>
        <p:spPr>
          <a:xfrm>
            <a:off x="800231" y="766051"/>
            <a:ext cx="8106702" cy="598305"/>
          </a:xfrm>
        </p:spPr>
        <p:txBody>
          <a:bodyPr/>
          <a:lstStyle/>
          <a:p>
            <a:r>
              <a:rPr lang="en-US" dirty="0"/>
              <a:t>DevOps Tools</a:t>
            </a:r>
          </a:p>
        </p:txBody>
      </p:sp>
      <p:graphicFrame>
        <p:nvGraphicFramePr>
          <p:cNvPr id="4" name="Table 3">
            <a:extLst>
              <a:ext uri="{FF2B5EF4-FFF2-40B4-BE49-F238E27FC236}">
                <a16:creationId xmlns:a16="http://schemas.microsoft.com/office/drawing/2014/main" id="{DCCA7DD5-D538-7F5E-2C99-F2E8FCEE6253}"/>
              </a:ext>
            </a:extLst>
          </p:cNvPr>
          <p:cNvGraphicFramePr>
            <a:graphicFrameLocks noGrp="1"/>
          </p:cNvGraphicFramePr>
          <p:nvPr>
            <p:extLst>
              <p:ext uri="{D42A27DB-BD31-4B8C-83A1-F6EECF244321}">
                <p14:modId xmlns:p14="http://schemas.microsoft.com/office/powerpoint/2010/main" val="2125937368"/>
              </p:ext>
            </p:extLst>
          </p:nvPr>
        </p:nvGraphicFramePr>
        <p:xfrm>
          <a:off x="879922" y="1931402"/>
          <a:ext cx="12870555" cy="5532147"/>
        </p:xfrm>
        <a:graphic>
          <a:graphicData uri="http://schemas.openxmlformats.org/drawingml/2006/table">
            <a:tbl>
              <a:tblPr firstRow="1" bandRow="1">
                <a:tableStyleId>{5C22544A-7EE6-4342-B048-85BDC9FD1C3A}</a:tableStyleId>
              </a:tblPr>
              <a:tblGrid>
                <a:gridCol w="4290185">
                  <a:extLst>
                    <a:ext uri="{9D8B030D-6E8A-4147-A177-3AD203B41FA5}">
                      <a16:colId xmlns:a16="http://schemas.microsoft.com/office/drawing/2014/main" val="2901762736"/>
                    </a:ext>
                  </a:extLst>
                </a:gridCol>
                <a:gridCol w="4290185">
                  <a:extLst>
                    <a:ext uri="{9D8B030D-6E8A-4147-A177-3AD203B41FA5}">
                      <a16:colId xmlns:a16="http://schemas.microsoft.com/office/drawing/2014/main" val="2407394282"/>
                    </a:ext>
                  </a:extLst>
                </a:gridCol>
                <a:gridCol w="4290185">
                  <a:extLst>
                    <a:ext uri="{9D8B030D-6E8A-4147-A177-3AD203B41FA5}">
                      <a16:colId xmlns:a16="http://schemas.microsoft.com/office/drawing/2014/main" val="3950800018"/>
                    </a:ext>
                  </a:extLst>
                </a:gridCol>
              </a:tblGrid>
              <a:tr h="729528">
                <a:tc>
                  <a:txBody>
                    <a:bodyPr/>
                    <a:lstStyle/>
                    <a:p>
                      <a:r>
                        <a:rPr lang="en-US" dirty="0"/>
                        <a:t>Azure</a:t>
                      </a:r>
                    </a:p>
                  </a:txBody>
                  <a:tcPr/>
                </a:tc>
                <a:tc>
                  <a:txBody>
                    <a:bodyPr/>
                    <a:lstStyle/>
                    <a:p>
                      <a:r>
                        <a:rPr lang="en-US" dirty="0"/>
                        <a:t>AWS</a:t>
                      </a:r>
                    </a:p>
                  </a:txBody>
                  <a:tcPr/>
                </a:tc>
                <a:tc>
                  <a:txBody>
                    <a:bodyPr/>
                    <a:lstStyle/>
                    <a:p>
                      <a:r>
                        <a:rPr lang="en-US" dirty="0"/>
                        <a:t>GCP</a:t>
                      </a:r>
                    </a:p>
                  </a:txBody>
                  <a:tcPr/>
                </a:tc>
                <a:extLst>
                  <a:ext uri="{0D108BD9-81ED-4DB2-BD59-A6C34878D82A}">
                    <a16:rowId xmlns:a16="http://schemas.microsoft.com/office/drawing/2014/main" val="3899263984"/>
                  </a:ext>
                </a:extLst>
              </a:tr>
              <a:tr h="1884507">
                <a:tc>
                  <a:txBody>
                    <a:bodyPr/>
                    <a:lstStyle/>
                    <a:p>
                      <a:r>
                        <a:rPr lang="en-US" dirty="0"/>
                        <a:t>Azure DevOps</a:t>
                      </a:r>
                    </a:p>
                    <a:p>
                      <a:pPr marL="342900" indent="-342900">
                        <a:buFont typeface="Arial" panose="020B0604020202020204" pitchFamily="34" charset="0"/>
                        <a:buChar char="•"/>
                      </a:pPr>
                      <a:r>
                        <a:rPr lang="en-US" dirty="0"/>
                        <a:t>Azure Repos</a:t>
                      </a:r>
                    </a:p>
                    <a:p>
                      <a:pPr marL="342900" indent="-342900">
                        <a:buFont typeface="Arial" panose="020B0604020202020204" pitchFamily="34" charset="0"/>
                        <a:buChar char="•"/>
                      </a:pPr>
                      <a:r>
                        <a:rPr lang="en-US" dirty="0"/>
                        <a:t>Azure Pipelines</a:t>
                      </a:r>
                    </a:p>
                    <a:p>
                      <a:pPr marL="342900" indent="-342900">
                        <a:buFont typeface="Arial" panose="020B0604020202020204" pitchFamily="34" charset="0"/>
                        <a:buChar char="•"/>
                      </a:pPr>
                      <a:r>
                        <a:rPr lang="en-US" dirty="0"/>
                        <a:t>Azure Artifacts</a:t>
                      </a:r>
                    </a:p>
                  </a:txBody>
                  <a:tcPr/>
                </a:tc>
                <a:tc>
                  <a:txBody>
                    <a:bodyPr/>
                    <a:lstStyle/>
                    <a:p>
                      <a:pPr marL="342900" indent="-342900">
                        <a:buFont typeface="Arial" panose="020B0604020202020204" pitchFamily="34" charset="0"/>
                        <a:buChar char="•"/>
                      </a:pPr>
                      <a:r>
                        <a:rPr lang="en-US" dirty="0"/>
                        <a:t>Code Commit</a:t>
                      </a:r>
                    </a:p>
                    <a:p>
                      <a:pPr marL="342900" indent="-342900">
                        <a:buFont typeface="Arial" panose="020B0604020202020204" pitchFamily="34" charset="0"/>
                        <a:buChar char="•"/>
                      </a:pPr>
                      <a:r>
                        <a:rPr lang="en-US" dirty="0"/>
                        <a:t>Code Build</a:t>
                      </a:r>
                    </a:p>
                    <a:p>
                      <a:pPr marL="342900" indent="-342900">
                        <a:buFont typeface="Arial" panose="020B0604020202020204" pitchFamily="34" charset="0"/>
                        <a:buChar char="•"/>
                      </a:pPr>
                      <a:r>
                        <a:rPr lang="en-US" dirty="0"/>
                        <a:t>Code Pipeline</a:t>
                      </a:r>
                    </a:p>
                    <a:p>
                      <a:pPr marL="342900" indent="-342900">
                        <a:buFont typeface="Arial" panose="020B0604020202020204" pitchFamily="34" charset="0"/>
                        <a:buChar char="•"/>
                      </a:pPr>
                      <a:r>
                        <a:rPr lang="en-US" dirty="0"/>
                        <a:t>Code Deploy</a:t>
                      </a:r>
                    </a:p>
                  </a:txBody>
                  <a:tcPr/>
                </a:tc>
                <a:tc>
                  <a:txBody>
                    <a:bodyPr/>
                    <a:lstStyle/>
                    <a:p>
                      <a:pPr marL="342900" indent="-342900">
                        <a:buFont typeface="Arial" panose="020B0604020202020204" pitchFamily="34" charset="0"/>
                        <a:buChar char="•"/>
                      </a:pPr>
                      <a:r>
                        <a:rPr lang="en-US" dirty="0"/>
                        <a:t>Cloud Source Repositories</a:t>
                      </a:r>
                    </a:p>
                    <a:p>
                      <a:pPr marL="342900" indent="-342900">
                        <a:buFont typeface="Arial" panose="020B0604020202020204" pitchFamily="34" charset="0"/>
                        <a:buChar char="•"/>
                      </a:pPr>
                      <a:r>
                        <a:rPr lang="en-US" dirty="0"/>
                        <a:t>Cloud Build</a:t>
                      </a:r>
                    </a:p>
                  </a:txBody>
                  <a:tcPr/>
                </a:tc>
                <a:extLst>
                  <a:ext uri="{0D108BD9-81ED-4DB2-BD59-A6C34878D82A}">
                    <a16:rowId xmlns:a16="http://schemas.microsoft.com/office/drawing/2014/main" val="329932113"/>
                  </a:ext>
                </a:extLst>
              </a:tr>
              <a:tr h="729528">
                <a:tc>
                  <a:txBody>
                    <a:bodyPr/>
                    <a:lstStyle/>
                    <a:p>
                      <a:r>
                        <a:rPr lang="en-US" dirty="0"/>
                        <a:t>Azure Resource Manager</a:t>
                      </a:r>
                    </a:p>
                  </a:txBody>
                  <a:tcPr/>
                </a:tc>
                <a:tc>
                  <a:txBody>
                    <a:bodyPr/>
                    <a:lstStyle/>
                    <a:p>
                      <a:r>
                        <a:rPr lang="en-US" dirty="0"/>
                        <a:t>Cloud Formation</a:t>
                      </a:r>
                    </a:p>
                  </a:txBody>
                  <a:tcPr/>
                </a:tc>
                <a:tc>
                  <a:txBody>
                    <a:bodyPr/>
                    <a:lstStyle/>
                    <a:p>
                      <a:r>
                        <a:rPr lang="en-US" dirty="0"/>
                        <a:t>Cloud Deployment Manager</a:t>
                      </a:r>
                    </a:p>
                  </a:txBody>
                  <a:tcPr/>
                </a:tc>
                <a:extLst>
                  <a:ext uri="{0D108BD9-81ED-4DB2-BD59-A6C34878D82A}">
                    <a16:rowId xmlns:a16="http://schemas.microsoft.com/office/drawing/2014/main" val="188730469"/>
                  </a:ext>
                </a:extLst>
              </a:tr>
              <a:tr h="729528">
                <a:tc>
                  <a:txBody>
                    <a:bodyPr/>
                    <a:lstStyle/>
                    <a:p>
                      <a:r>
                        <a:rPr lang="en-US" dirty="0"/>
                        <a:t>Azure CLI</a:t>
                      </a:r>
                    </a:p>
                  </a:txBody>
                  <a:tcPr/>
                </a:tc>
                <a:tc>
                  <a:txBody>
                    <a:bodyPr/>
                    <a:lstStyle/>
                    <a:p>
                      <a:r>
                        <a:rPr lang="en-US" dirty="0"/>
                        <a:t>AWS CLI</a:t>
                      </a:r>
                    </a:p>
                  </a:txBody>
                  <a:tcPr/>
                </a:tc>
                <a:tc>
                  <a:txBody>
                    <a:bodyPr/>
                    <a:lstStyle/>
                    <a:p>
                      <a:r>
                        <a:rPr lang="en-US" dirty="0" err="1"/>
                        <a:t>Gcloud</a:t>
                      </a:r>
                      <a:r>
                        <a:rPr lang="en-US" dirty="0"/>
                        <a:t> CLI</a:t>
                      </a:r>
                    </a:p>
                  </a:txBody>
                  <a:tcPr/>
                </a:tc>
                <a:extLst>
                  <a:ext uri="{0D108BD9-81ED-4DB2-BD59-A6C34878D82A}">
                    <a16:rowId xmlns:a16="http://schemas.microsoft.com/office/drawing/2014/main" val="2309186564"/>
                  </a:ext>
                </a:extLst>
              </a:tr>
              <a:tr h="729528">
                <a:tc gridSpan="3">
                  <a:txBody>
                    <a:bodyPr/>
                    <a:lstStyle/>
                    <a:p>
                      <a:pPr algn="ctr"/>
                      <a:r>
                        <a:rPr lang="en-US" dirty="0"/>
                        <a:t> CI/CD : GitHub Actions/GitLab/Other Cloud agnostic DevOps tools</a:t>
                      </a:r>
                    </a:p>
                  </a:txBody>
                  <a:tcPr anchor="ctr"/>
                </a:tc>
                <a:tc hMerge="1">
                  <a:txBody>
                    <a:bodyPr/>
                    <a:lstStyle/>
                    <a:p>
                      <a:endParaRPr lang="en-US" dirty="0"/>
                    </a:p>
                  </a:txBody>
                  <a:tcPr anchor="ctr"/>
                </a:tc>
                <a:tc hMerge="1">
                  <a:txBody>
                    <a:bodyPr/>
                    <a:lstStyle/>
                    <a:p>
                      <a:endParaRPr lang="en-US" dirty="0"/>
                    </a:p>
                  </a:txBody>
                  <a:tcPr anchor="ctr"/>
                </a:tc>
                <a:extLst>
                  <a:ext uri="{0D108BD9-81ED-4DB2-BD59-A6C34878D82A}">
                    <a16:rowId xmlns:a16="http://schemas.microsoft.com/office/drawing/2014/main" val="2224708757"/>
                  </a:ext>
                </a:extLst>
              </a:tr>
              <a:tr h="729528">
                <a:tc gridSpan="3">
                  <a:txBody>
                    <a:bodyPr/>
                    <a:lstStyle/>
                    <a:p>
                      <a:pPr algn="ctr"/>
                      <a:r>
                        <a:rPr lang="en-US" dirty="0" err="1"/>
                        <a:t>IaC</a:t>
                      </a:r>
                      <a:r>
                        <a:rPr lang="en-US" dirty="0"/>
                        <a:t>: Terraform/</a:t>
                      </a:r>
                      <a:r>
                        <a:rPr lang="en-US" dirty="0" err="1"/>
                        <a:t>Pulumi</a:t>
                      </a:r>
                      <a:r>
                        <a:rPr lang="en-US" dirty="0"/>
                        <a:t>/Chef/Puppet/Ansible</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11866254"/>
                  </a:ext>
                </a:extLst>
              </a:tr>
            </a:tbl>
          </a:graphicData>
        </a:graphic>
      </p:graphicFrame>
    </p:spTree>
    <p:extLst>
      <p:ext uri="{BB962C8B-B14F-4D97-AF65-F5344CB8AC3E}">
        <p14:creationId xmlns:p14="http://schemas.microsoft.com/office/powerpoint/2010/main" val="374677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2CBCC-4769-5D8C-0253-BD32F1C81C94}"/>
              </a:ext>
            </a:extLst>
          </p:cNvPr>
          <p:cNvSpPr>
            <a:spLocks noGrp="1"/>
          </p:cNvSpPr>
          <p:nvPr>
            <p:ph type="title"/>
          </p:nvPr>
        </p:nvSpPr>
        <p:spPr>
          <a:xfrm>
            <a:off x="800230" y="167746"/>
            <a:ext cx="7901809" cy="1196610"/>
          </a:xfrm>
        </p:spPr>
        <p:txBody>
          <a:bodyPr/>
          <a:lstStyle/>
          <a:p>
            <a:r>
              <a:rPr lang="en-US" dirty="0"/>
              <a:t>Multi-cloud Governance - Azure</a:t>
            </a:r>
          </a:p>
        </p:txBody>
      </p:sp>
      <p:pic>
        <p:nvPicPr>
          <p:cNvPr id="8" name="Picture 7">
            <a:extLst>
              <a:ext uri="{FF2B5EF4-FFF2-40B4-BE49-F238E27FC236}">
                <a16:creationId xmlns:a16="http://schemas.microsoft.com/office/drawing/2014/main" id="{AC6834DC-EF6A-0AEC-40F4-49F98984F2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1103" y="1522799"/>
            <a:ext cx="10534173" cy="6115956"/>
          </a:xfrm>
          <a:prstGeom prst="rect">
            <a:avLst/>
          </a:prstGeom>
        </p:spPr>
      </p:pic>
      <p:sp>
        <p:nvSpPr>
          <p:cNvPr id="9" name="TextBox 8">
            <a:extLst>
              <a:ext uri="{FF2B5EF4-FFF2-40B4-BE49-F238E27FC236}">
                <a16:creationId xmlns:a16="http://schemas.microsoft.com/office/drawing/2014/main" id="{C2AD7A7B-3973-C165-5F49-2651E00A6CFD}"/>
              </a:ext>
            </a:extLst>
          </p:cNvPr>
          <p:cNvSpPr txBox="1"/>
          <p:nvPr/>
        </p:nvSpPr>
        <p:spPr>
          <a:xfrm>
            <a:off x="2708977" y="7797199"/>
            <a:ext cx="8115300" cy="276999"/>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Source:</a:t>
            </a:r>
            <a:r>
              <a:rPr lang="en-US" sz="1800" dirty="0">
                <a:gradFill>
                  <a:gsLst>
                    <a:gs pos="2917">
                      <a:schemeClr val="tx1"/>
                    </a:gs>
                    <a:gs pos="30000">
                      <a:schemeClr val="tx1"/>
                    </a:gs>
                  </a:gsLst>
                  <a:lin ang="5400000" scaled="0"/>
                </a:gradFill>
              </a:rPr>
              <a:t> </a:t>
            </a:r>
            <a:r>
              <a:rPr lang="en-IN" sz="1400" dirty="0">
                <a:hlinkClick r:id="rId4"/>
              </a:rPr>
              <a:t>Azure Arc overview - Azure Arc | Microsoft Learn</a:t>
            </a:r>
            <a:endParaRPr lang="en-US" sz="18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12406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ppt_y</p:attrName>
                                        </p:attrNameLst>
                                      </p:cBhvr>
                                      <p:tavLst>
                                        <p:tav tm="0">
                                          <p:val>
                                            <p:strVal val="#ppt_y+#ppt_h*1.125000"/>
                                          </p:val>
                                        </p:tav>
                                        <p:tav tm="100000">
                                          <p:val>
                                            <p:strVal val="#ppt_y"/>
                                          </p:val>
                                        </p:tav>
                                      </p:tavLst>
                                    </p:anim>
                                    <p:animEffect transition="in" filter="wipe(up)">
                                      <p:cBhvr>
                                        <p:cTn id="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2CBCC-4769-5D8C-0253-BD32F1C81C94}"/>
              </a:ext>
            </a:extLst>
          </p:cNvPr>
          <p:cNvSpPr>
            <a:spLocks noGrp="1"/>
          </p:cNvSpPr>
          <p:nvPr>
            <p:ph type="title"/>
          </p:nvPr>
        </p:nvSpPr>
        <p:spPr>
          <a:xfrm>
            <a:off x="800230" y="167746"/>
            <a:ext cx="7718929" cy="1196610"/>
          </a:xfrm>
        </p:spPr>
        <p:txBody>
          <a:bodyPr/>
          <a:lstStyle/>
          <a:p>
            <a:r>
              <a:rPr lang="en-US" dirty="0"/>
              <a:t>Multi-cloud Governance - GCP</a:t>
            </a:r>
          </a:p>
        </p:txBody>
      </p:sp>
      <p:sp>
        <p:nvSpPr>
          <p:cNvPr id="9" name="TextBox 8">
            <a:extLst>
              <a:ext uri="{FF2B5EF4-FFF2-40B4-BE49-F238E27FC236}">
                <a16:creationId xmlns:a16="http://schemas.microsoft.com/office/drawing/2014/main" id="{C2AD7A7B-3973-C165-5F49-2651E00A6CFD}"/>
              </a:ext>
            </a:extLst>
          </p:cNvPr>
          <p:cNvSpPr txBox="1"/>
          <p:nvPr/>
        </p:nvSpPr>
        <p:spPr>
          <a:xfrm>
            <a:off x="2708977" y="7682899"/>
            <a:ext cx="8115300" cy="276999"/>
          </a:xfrm>
          <a:prstGeom prst="rect">
            <a:avLst/>
          </a:prstGeom>
          <a:noFill/>
        </p:spPr>
        <p:txBody>
          <a:bodyPr wrap="square" lIns="0" tIns="0" rIns="0" bIns="0" rtlCol="0">
            <a:spAutoFit/>
          </a:bodyPr>
          <a:lstStyle/>
          <a:p>
            <a:pPr algn="l"/>
            <a:r>
              <a:rPr lang="en-US" sz="1400" dirty="0">
                <a:gradFill>
                  <a:gsLst>
                    <a:gs pos="2917">
                      <a:schemeClr val="tx1"/>
                    </a:gs>
                    <a:gs pos="30000">
                      <a:schemeClr val="tx1"/>
                    </a:gs>
                  </a:gsLst>
                  <a:lin ang="5400000" scaled="0"/>
                </a:gradFill>
              </a:rPr>
              <a:t>Source:</a:t>
            </a:r>
            <a:r>
              <a:rPr lang="en-US" sz="1800" dirty="0">
                <a:gradFill>
                  <a:gsLst>
                    <a:gs pos="2917">
                      <a:schemeClr val="tx1"/>
                    </a:gs>
                    <a:gs pos="30000">
                      <a:schemeClr val="tx1"/>
                    </a:gs>
                  </a:gsLst>
                  <a:lin ang="5400000" scaled="0"/>
                </a:gradFill>
              </a:rPr>
              <a:t> </a:t>
            </a:r>
            <a:r>
              <a:rPr lang="en-IN" sz="1100" dirty="0">
                <a:hlinkClick r:id="rId3"/>
              </a:rPr>
              <a:t>Anthos (GKE Enterprise) technical overview  |  Google Cloud</a:t>
            </a:r>
            <a:endParaRPr lang="en-US" sz="1800" dirty="0" err="1">
              <a:gradFill>
                <a:gsLst>
                  <a:gs pos="2917">
                    <a:schemeClr val="tx1"/>
                  </a:gs>
                  <a:gs pos="30000">
                    <a:schemeClr val="tx1"/>
                  </a:gs>
                </a:gsLst>
                <a:lin ang="5400000" scaled="0"/>
              </a:gradFill>
            </a:endParaRPr>
          </a:p>
        </p:txBody>
      </p:sp>
      <p:pic>
        <p:nvPicPr>
          <p:cNvPr id="3" name="Picture 2">
            <a:extLst>
              <a:ext uri="{FF2B5EF4-FFF2-40B4-BE49-F238E27FC236}">
                <a16:creationId xmlns:a16="http://schemas.microsoft.com/office/drawing/2014/main" id="{55EC2387-9CE2-9D25-6804-1B4005731CF1}"/>
              </a:ext>
            </a:extLst>
          </p:cNvPr>
          <p:cNvPicPr>
            <a:picLocks noChangeAspect="1"/>
          </p:cNvPicPr>
          <p:nvPr/>
        </p:nvPicPr>
        <p:blipFill>
          <a:blip r:embed="rId4"/>
          <a:stretch>
            <a:fillRect/>
          </a:stretch>
        </p:blipFill>
        <p:spPr>
          <a:xfrm>
            <a:off x="1500622" y="1566912"/>
            <a:ext cx="10549864" cy="5765949"/>
          </a:xfrm>
          <a:prstGeom prst="rect">
            <a:avLst/>
          </a:prstGeom>
        </p:spPr>
      </p:pic>
    </p:spTree>
    <p:extLst>
      <p:ext uri="{BB962C8B-B14F-4D97-AF65-F5344CB8AC3E}">
        <p14:creationId xmlns:p14="http://schemas.microsoft.com/office/powerpoint/2010/main" val="602770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up)">
                                      <p:cBhvr>
                                        <p:cTn id="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58130-0A56-9FFF-9F51-337021E21E47}"/>
              </a:ext>
            </a:extLst>
          </p:cNvPr>
          <p:cNvSpPr>
            <a:spLocks noGrp="1"/>
          </p:cNvSpPr>
          <p:nvPr>
            <p:ph type="title"/>
          </p:nvPr>
        </p:nvSpPr>
        <p:spPr>
          <a:xfrm>
            <a:off x="800229" y="766051"/>
            <a:ext cx="11826559" cy="598305"/>
          </a:xfrm>
        </p:spPr>
        <p:txBody>
          <a:bodyPr/>
          <a:lstStyle/>
          <a:p>
            <a:r>
              <a:rPr lang="en-US" dirty="0"/>
              <a:t>Putting it all together</a:t>
            </a:r>
          </a:p>
        </p:txBody>
      </p:sp>
      <p:sp>
        <p:nvSpPr>
          <p:cNvPr id="3" name="Rectangle 2">
            <a:extLst>
              <a:ext uri="{FF2B5EF4-FFF2-40B4-BE49-F238E27FC236}">
                <a16:creationId xmlns:a16="http://schemas.microsoft.com/office/drawing/2014/main" id="{1F4F7B5E-0BB4-E8D7-0E67-6F15E96A699D}"/>
              </a:ext>
            </a:extLst>
          </p:cNvPr>
          <p:cNvSpPr/>
          <p:nvPr/>
        </p:nvSpPr>
        <p:spPr bwMode="auto">
          <a:xfrm>
            <a:off x="4561609" y="4520046"/>
            <a:ext cx="3803073"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ACA/AKS/ECS/EKS/</a:t>
            </a:r>
          </a:p>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GKE</a:t>
            </a:r>
          </a:p>
        </p:txBody>
      </p:sp>
      <p:sp>
        <p:nvSpPr>
          <p:cNvPr id="6" name="Rectangle 5">
            <a:extLst>
              <a:ext uri="{FF2B5EF4-FFF2-40B4-BE49-F238E27FC236}">
                <a16:creationId xmlns:a16="http://schemas.microsoft.com/office/drawing/2014/main" id="{58150A60-A3D5-2958-796E-8C5C77ADE608}"/>
              </a:ext>
            </a:extLst>
          </p:cNvPr>
          <p:cNvSpPr/>
          <p:nvPr/>
        </p:nvSpPr>
        <p:spPr bwMode="auto">
          <a:xfrm>
            <a:off x="4561608" y="3415146"/>
            <a:ext cx="3803073"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MySQL/</a:t>
            </a:r>
            <a:r>
              <a:rPr lang="en-US" sz="2400" dirty="0" err="1">
                <a:gradFill>
                  <a:gsLst>
                    <a:gs pos="0">
                      <a:srgbClr val="FFFFFF"/>
                    </a:gs>
                    <a:gs pos="100000">
                      <a:srgbClr val="FFFFFF"/>
                    </a:gs>
                  </a:gsLst>
                  <a:lin ang="5400000" scaled="0"/>
                </a:gradFill>
                <a:ea typeface="Segoe UI" pitchFamily="34" charset="0"/>
                <a:cs typeface="Segoe UI" pitchFamily="34" charset="0"/>
              </a:rPr>
              <a:t>Postgresql</a:t>
            </a:r>
            <a:r>
              <a:rPr lang="en-US" sz="2400" dirty="0">
                <a:gradFill>
                  <a:gsLst>
                    <a:gs pos="0">
                      <a:srgbClr val="FFFFFF"/>
                    </a:gs>
                    <a:gs pos="100000">
                      <a:srgbClr val="FFFFFF"/>
                    </a:gs>
                  </a:gsLst>
                  <a:lin ang="5400000" scaled="0"/>
                </a:gradFill>
                <a:ea typeface="Segoe UI" pitchFamily="34" charset="0"/>
                <a:cs typeface="Segoe UI" pitchFamily="34" charset="0"/>
              </a:rPr>
              <a:t>/</a:t>
            </a:r>
          </a:p>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MongoDB</a:t>
            </a:r>
          </a:p>
        </p:txBody>
      </p:sp>
      <p:sp>
        <p:nvSpPr>
          <p:cNvPr id="7" name="Rectangle 6">
            <a:extLst>
              <a:ext uri="{FF2B5EF4-FFF2-40B4-BE49-F238E27FC236}">
                <a16:creationId xmlns:a16="http://schemas.microsoft.com/office/drawing/2014/main" id="{E9570F8D-BCD1-0A3C-9DCC-034539C6325A}"/>
              </a:ext>
            </a:extLst>
          </p:cNvPr>
          <p:cNvSpPr/>
          <p:nvPr/>
        </p:nvSpPr>
        <p:spPr bwMode="auto">
          <a:xfrm>
            <a:off x="4561608" y="2310246"/>
            <a:ext cx="3803073"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Containerized apps</a:t>
            </a:r>
          </a:p>
        </p:txBody>
      </p:sp>
      <p:sp>
        <p:nvSpPr>
          <p:cNvPr id="10" name="Rectangle 9">
            <a:extLst>
              <a:ext uri="{FF2B5EF4-FFF2-40B4-BE49-F238E27FC236}">
                <a16:creationId xmlns:a16="http://schemas.microsoft.com/office/drawing/2014/main" id="{47EDB281-2326-55B6-2FDF-26B25BA5A996}"/>
              </a:ext>
            </a:extLst>
          </p:cNvPr>
          <p:cNvSpPr/>
          <p:nvPr/>
        </p:nvSpPr>
        <p:spPr bwMode="auto">
          <a:xfrm rot="16200000">
            <a:off x="2248030" y="3415146"/>
            <a:ext cx="3186545"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Terraform</a:t>
            </a:r>
          </a:p>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t>
            </a:r>
            <a:r>
              <a:rPr lang="en-US" sz="2400" dirty="0" err="1">
                <a:gradFill>
                  <a:gsLst>
                    <a:gs pos="0">
                      <a:srgbClr val="FFFFFF"/>
                    </a:gs>
                    <a:gs pos="100000">
                      <a:srgbClr val="FFFFFF"/>
                    </a:gs>
                  </a:gsLst>
                  <a:lin ang="5400000" scaled="0"/>
                </a:gradFill>
                <a:ea typeface="Segoe UI" pitchFamily="34" charset="0"/>
                <a:cs typeface="Segoe UI" pitchFamily="34" charset="0"/>
              </a:rPr>
              <a:t>Pulumi</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5BA684B7-AC7B-2344-E48E-ACD50056CA64}"/>
              </a:ext>
            </a:extLst>
          </p:cNvPr>
          <p:cNvSpPr/>
          <p:nvPr/>
        </p:nvSpPr>
        <p:spPr bwMode="auto">
          <a:xfrm rot="16200000">
            <a:off x="7388397" y="3501140"/>
            <a:ext cx="3186545" cy="770113"/>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Defender</a:t>
            </a:r>
          </a:p>
        </p:txBody>
      </p:sp>
      <p:sp>
        <p:nvSpPr>
          <p:cNvPr id="12" name="Rectangle 11">
            <a:extLst>
              <a:ext uri="{FF2B5EF4-FFF2-40B4-BE49-F238E27FC236}">
                <a16:creationId xmlns:a16="http://schemas.microsoft.com/office/drawing/2014/main" id="{8716F1C6-D9C5-F6BA-6CB3-610A358F544C}"/>
              </a:ext>
            </a:extLst>
          </p:cNvPr>
          <p:cNvSpPr/>
          <p:nvPr/>
        </p:nvSpPr>
        <p:spPr bwMode="auto">
          <a:xfrm rot="16200000">
            <a:off x="8487169" y="3421733"/>
            <a:ext cx="3186545" cy="963568"/>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LGTM/Open Telemetry</a:t>
            </a:r>
          </a:p>
        </p:txBody>
      </p:sp>
      <p:sp>
        <p:nvSpPr>
          <p:cNvPr id="13" name="Rectangle 12">
            <a:extLst>
              <a:ext uri="{FF2B5EF4-FFF2-40B4-BE49-F238E27FC236}">
                <a16:creationId xmlns:a16="http://schemas.microsoft.com/office/drawing/2014/main" id="{E39189F9-9CED-A8CB-D276-18F8FFB5921F}"/>
              </a:ext>
            </a:extLst>
          </p:cNvPr>
          <p:cNvSpPr/>
          <p:nvPr/>
        </p:nvSpPr>
        <p:spPr bwMode="auto">
          <a:xfrm>
            <a:off x="2144251" y="5753101"/>
            <a:ext cx="8417975" cy="689578"/>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Azure Arc/Anthos</a:t>
            </a:r>
          </a:p>
        </p:txBody>
      </p:sp>
      <p:sp>
        <p:nvSpPr>
          <p:cNvPr id="4" name="Rectangle 3">
            <a:extLst>
              <a:ext uri="{FF2B5EF4-FFF2-40B4-BE49-F238E27FC236}">
                <a16:creationId xmlns:a16="http://schemas.microsoft.com/office/drawing/2014/main" id="{1F0EF310-7819-BD6E-1E3D-A7B64F0FAD4D}"/>
              </a:ext>
            </a:extLst>
          </p:cNvPr>
          <p:cNvSpPr/>
          <p:nvPr/>
        </p:nvSpPr>
        <p:spPr bwMode="auto">
          <a:xfrm rot="16200000">
            <a:off x="1039352" y="3415146"/>
            <a:ext cx="3186545" cy="976745"/>
          </a:xfrm>
          <a:prstGeom prst="rect">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Microsoft </a:t>
            </a:r>
            <a:r>
              <a:rPr lang="en-US" sz="2400" dirty="0" err="1">
                <a:gradFill>
                  <a:gsLst>
                    <a:gs pos="0">
                      <a:srgbClr val="FFFFFF"/>
                    </a:gs>
                    <a:gs pos="100000">
                      <a:srgbClr val="FFFFFF"/>
                    </a:gs>
                  </a:gsLst>
                  <a:lin ang="5400000" scaled="0"/>
                </a:gradFill>
                <a:ea typeface="Segoe UI" pitchFamily="34" charset="0"/>
                <a:cs typeface="Segoe UI" pitchFamily="34" charset="0"/>
              </a:rPr>
              <a:t>Entra</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97812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up)">
                                      <p:cBhvr>
                                        <p:cTn id="8" dur="500"/>
                                        <p:tgtEl>
                                          <p:spTgt spid="3"/>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p:tgtEl>
                                          <p:spTgt spid="6"/>
                                        </p:tgtEl>
                                        <p:attrNameLst>
                                          <p:attrName>ppt_y</p:attrName>
                                        </p:attrNameLst>
                                      </p:cBhvr>
                                      <p:tavLst>
                                        <p:tav tm="0">
                                          <p:val>
                                            <p:strVal val="#ppt_y+#ppt_h*1.125000"/>
                                          </p:val>
                                        </p:tav>
                                        <p:tav tm="100000">
                                          <p:val>
                                            <p:strVal val="#ppt_y"/>
                                          </p:val>
                                        </p:tav>
                                      </p:tavLst>
                                    </p:anim>
                                    <p:animEffect transition="in" filter="wipe(up)">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p:tgtEl>
                                          <p:spTgt spid="7"/>
                                        </p:tgtEl>
                                        <p:attrNameLst>
                                          <p:attrName>ppt_y</p:attrName>
                                        </p:attrNameLst>
                                      </p:cBhvr>
                                      <p:tavLst>
                                        <p:tav tm="0">
                                          <p:val>
                                            <p:strVal val="#ppt_y+#ppt_h*1.125000"/>
                                          </p:val>
                                        </p:tav>
                                        <p:tav tm="100000">
                                          <p:val>
                                            <p:strVal val="#ppt_y"/>
                                          </p:val>
                                        </p:tav>
                                      </p:tavLst>
                                    </p:anim>
                                    <p:animEffect transition="in" filter="wipe(up)">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8"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p:tgtEl>
                                          <p:spTgt spid="10"/>
                                        </p:tgtEl>
                                        <p:attrNameLst>
                                          <p:attrName>ppt_x</p:attrName>
                                        </p:attrNameLst>
                                      </p:cBhvr>
                                      <p:tavLst>
                                        <p:tav tm="0">
                                          <p:val>
                                            <p:strVal val="#ppt_x-#ppt_w*1.125000"/>
                                          </p:val>
                                        </p:tav>
                                        <p:tav tm="100000">
                                          <p:val>
                                            <p:strVal val="#ppt_x"/>
                                          </p:val>
                                        </p:tav>
                                      </p:tavLst>
                                    </p:anim>
                                    <p:animEffect transition="in" filter="wipe(right)">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8"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p:tgtEl>
                                          <p:spTgt spid="4"/>
                                        </p:tgtEl>
                                        <p:attrNameLst>
                                          <p:attrName>ppt_x</p:attrName>
                                        </p:attrNameLst>
                                      </p:cBhvr>
                                      <p:tavLst>
                                        <p:tav tm="0">
                                          <p:val>
                                            <p:strVal val="#ppt_x-#ppt_w*1.125000"/>
                                          </p:val>
                                        </p:tav>
                                        <p:tav tm="100000">
                                          <p:val>
                                            <p:strVal val="#ppt_x"/>
                                          </p:val>
                                        </p:tav>
                                      </p:tavLst>
                                    </p:anim>
                                    <p:animEffect transition="in" filter="wipe(right)">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2"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p:tgtEl>
                                          <p:spTgt spid="11"/>
                                        </p:tgtEl>
                                        <p:attrNameLst>
                                          <p:attrName>ppt_x</p:attrName>
                                        </p:attrNameLst>
                                      </p:cBhvr>
                                      <p:tavLst>
                                        <p:tav tm="0">
                                          <p:val>
                                            <p:strVal val="#ppt_x+#ppt_w*1.125000"/>
                                          </p:val>
                                        </p:tav>
                                        <p:tav tm="100000">
                                          <p:val>
                                            <p:strVal val="#ppt_x"/>
                                          </p:val>
                                        </p:tav>
                                      </p:tavLst>
                                    </p:anim>
                                    <p:animEffect transition="in" filter="wipe(left)">
                                      <p:cBhvr>
                                        <p:cTn id="38" dur="500"/>
                                        <p:tgtEl>
                                          <p:spTgt spid="11"/>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2"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p:tgtEl>
                                          <p:spTgt spid="12"/>
                                        </p:tgtEl>
                                        <p:attrNameLst>
                                          <p:attrName>ppt_x</p:attrName>
                                        </p:attrNameLst>
                                      </p:cBhvr>
                                      <p:tavLst>
                                        <p:tav tm="0">
                                          <p:val>
                                            <p:strVal val="#ppt_x+#ppt_w*1.125000"/>
                                          </p:val>
                                        </p:tav>
                                        <p:tav tm="100000">
                                          <p:val>
                                            <p:strVal val="#ppt_x"/>
                                          </p:val>
                                        </p:tav>
                                      </p:tavLst>
                                    </p:anim>
                                    <p:animEffect transition="in" filter="wipe(left)">
                                      <p:cBhvr>
                                        <p:cTn id="44" dur="500"/>
                                        <p:tgtEl>
                                          <p:spTgt spid="12"/>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additive="base">
                                        <p:cTn id="49" dur="500"/>
                                        <p:tgtEl>
                                          <p:spTgt spid="13"/>
                                        </p:tgtEl>
                                        <p:attrNameLst>
                                          <p:attrName>ppt_y</p:attrName>
                                        </p:attrNameLst>
                                      </p:cBhvr>
                                      <p:tavLst>
                                        <p:tav tm="0">
                                          <p:val>
                                            <p:strVal val="#ppt_y+#ppt_h*1.125000"/>
                                          </p:val>
                                        </p:tav>
                                        <p:tav tm="100000">
                                          <p:val>
                                            <p:strVal val="#ppt_y"/>
                                          </p:val>
                                        </p:tav>
                                      </p:tavLst>
                                    </p:anim>
                                    <p:animEffect transition="in" filter="wipe(up)">
                                      <p:cBhvr>
                                        <p:cTn id="5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P spid="10" grpId="0" animBg="1"/>
      <p:bldP spid="11" grpId="0" animBg="1"/>
      <p:bldP spid="12" grpId="0" animBg="1"/>
      <p:bldP spid="13" grpId="0" animBg="1"/>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C17C9-C212-10A2-265B-FD79D5FBAF93}"/>
              </a:ext>
            </a:extLst>
          </p:cNvPr>
          <p:cNvSpPr>
            <a:spLocks noGrp="1"/>
          </p:cNvSpPr>
          <p:nvPr>
            <p:ph type="title"/>
          </p:nvPr>
        </p:nvSpPr>
        <p:spPr>
          <a:xfrm>
            <a:off x="800230" y="766051"/>
            <a:ext cx="8793221" cy="598305"/>
          </a:xfrm>
        </p:spPr>
        <p:txBody>
          <a:bodyPr/>
          <a:lstStyle/>
          <a:p>
            <a:r>
              <a:rPr lang="en-US" dirty="0"/>
              <a:t>Multi-cloud architecture</a:t>
            </a:r>
          </a:p>
        </p:txBody>
      </p:sp>
      <p:pic>
        <p:nvPicPr>
          <p:cNvPr id="5" name="Picture 4">
            <a:extLst>
              <a:ext uri="{FF2B5EF4-FFF2-40B4-BE49-F238E27FC236}">
                <a16:creationId xmlns:a16="http://schemas.microsoft.com/office/drawing/2014/main" id="{7B575952-FC96-0CF9-D900-9B8D77DD483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42897" y="1906453"/>
            <a:ext cx="13831039" cy="5098781"/>
          </a:xfrm>
          <a:prstGeom prst="rect">
            <a:avLst/>
          </a:prstGeom>
        </p:spPr>
      </p:pic>
    </p:spTree>
    <p:extLst>
      <p:ext uri="{BB962C8B-B14F-4D97-AF65-F5344CB8AC3E}">
        <p14:creationId xmlns:p14="http://schemas.microsoft.com/office/powerpoint/2010/main" val="2715472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2E7B45-183B-6FF4-E992-4D6AA123327E}"/>
              </a:ext>
            </a:extLst>
          </p:cNvPr>
          <p:cNvSpPr>
            <a:spLocks noGrp="1"/>
          </p:cNvSpPr>
          <p:nvPr>
            <p:ph type="title"/>
          </p:nvPr>
        </p:nvSpPr>
        <p:spPr>
          <a:xfrm>
            <a:off x="702258" y="3041575"/>
            <a:ext cx="12114839" cy="1196610"/>
          </a:xfrm>
        </p:spPr>
        <p:txBody>
          <a:bodyPr/>
          <a:lstStyle/>
          <a:p>
            <a:r>
              <a:rPr lang="en-US" dirty="0"/>
              <a:t>Can’t we leverage CNCF toolset for Multi-cloud ??</a:t>
            </a:r>
          </a:p>
        </p:txBody>
      </p:sp>
      <p:sp>
        <p:nvSpPr>
          <p:cNvPr id="6" name="Title 3">
            <a:extLst>
              <a:ext uri="{FF2B5EF4-FFF2-40B4-BE49-F238E27FC236}">
                <a16:creationId xmlns:a16="http://schemas.microsoft.com/office/drawing/2014/main" id="{631D1644-DEC3-C3E0-A83C-C15AB00C6E9F}"/>
              </a:ext>
            </a:extLst>
          </p:cNvPr>
          <p:cNvSpPr txBox="1">
            <a:spLocks/>
          </p:cNvSpPr>
          <p:nvPr/>
        </p:nvSpPr>
        <p:spPr>
          <a:xfrm>
            <a:off x="702258" y="5019297"/>
            <a:ext cx="12114839" cy="415498"/>
          </a:xfrm>
          <a:prstGeom prst="rect">
            <a:avLst/>
          </a:prstGeom>
          <a:noFill/>
        </p:spPr>
        <p:txBody>
          <a:bodyPr lIns="0" tIns="0" rIns="0" bIns="0" anchor="b" anchorCtr="0">
            <a:spAutoFit/>
          </a:bodyPr>
          <a:lstStyle>
            <a:lvl1pPr algn="l" defTabSz="1119290" rtl="0" eaLnBrk="1" latinLnBrk="0" hangingPunct="1">
              <a:lnSpc>
                <a:spcPct val="90000"/>
              </a:lnSpc>
              <a:spcBef>
                <a:spcPct val="0"/>
              </a:spcBef>
              <a:spcAft>
                <a:spcPts val="1200"/>
              </a:spcAft>
              <a:buNone/>
              <a:defRPr lang="en-US" sz="4320" b="0" kern="1200" cap="none" spc="-60" baseline="0" dirty="0">
                <a:ln w="3175">
                  <a:noFill/>
                </a:ln>
                <a:solidFill>
                  <a:srgbClr val="08023F"/>
                </a:solidFill>
                <a:effectLst/>
                <a:latin typeface="+mj-lt"/>
                <a:ea typeface="+mn-ea"/>
                <a:cs typeface="Segoe UI" pitchFamily="34" charset="0"/>
              </a:defRPr>
            </a:lvl1pPr>
          </a:lstStyle>
          <a:p>
            <a:r>
              <a:rPr lang="en-IN" sz="3000" dirty="0">
                <a:latin typeface="+mn-lt"/>
              </a:rPr>
              <a:t>Of course, Yes!!!</a:t>
            </a:r>
          </a:p>
        </p:txBody>
      </p:sp>
    </p:spTree>
    <p:extLst>
      <p:ext uri="{BB962C8B-B14F-4D97-AF65-F5344CB8AC3E}">
        <p14:creationId xmlns:p14="http://schemas.microsoft.com/office/powerpoint/2010/main" val="2364342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B2A597-E004-2340-FE86-68440C39B1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49711"/>
            <a:ext cx="14630400" cy="11529023"/>
          </a:xfrm>
          <a:prstGeom prst="rect">
            <a:avLst/>
          </a:prstGeom>
        </p:spPr>
      </p:pic>
      <p:sp>
        <p:nvSpPr>
          <p:cNvPr id="2" name="Title 1">
            <a:extLst>
              <a:ext uri="{FF2B5EF4-FFF2-40B4-BE49-F238E27FC236}">
                <a16:creationId xmlns:a16="http://schemas.microsoft.com/office/drawing/2014/main" id="{91B8E1B8-72EE-33AA-A118-79A2EC7C7243}"/>
              </a:ext>
            </a:extLst>
          </p:cNvPr>
          <p:cNvSpPr>
            <a:spLocks noGrp="1"/>
          </p:cNvSpPr>
          <p:nvPr>
            <p:ph type="title"/>
          </p:nvPr>
        </p:nvSpPr>
        <p:spPr>
          <a:xfrm>
            <a:off x="9832718" y="9376796"/>
            <a:ext cx="7834614" cy="598305"/>
          </a:xfrm>
        </p:spPr>
        <p:txBody>
          <a:bodyPr/>
          <a:lstStyle/>
          <a:p>
            <a:r>
              <a:rPr lang="en-US" dirty="0"/>
              <a:t>CNCF Landscape</a:t>
            </a:r>
          </a:p>
        </p:txBody>
      </p:sp>
      <p:sp>
        <p:nvSpPr>
          <p:cNvPr id="3" name="Text Placeholder 2">
            <a:extLst>
              <a:ext uri="{FF2B5EF4-FFF2-40B4-BE49-F238E27FC236}">
                <a16:creationId xmlns:a16="http://schemas.microsoft.com/office/drawing/2014/main" id="{1F0F595E-C961-9489-0C0B-82A45BAAD8C6}"/>
              </a:ext>
            </a:extLst>
          </p:cNvPr>
          <p:cNvSpPr>
            <a:spLocks noGrp="1"/>
          </p:cNvSpPr>
          <p:nvPr>
            <p:ph type="body" sz="quarter" idx="12"/>
          </p:nvPr>
        </p:nvSpPr>
        <p:spPr>
          <a:xfrm>
            <a:off x="800231" y="6908515"/>
            <a:ext cx="10972800" cy="369332"/>
          </a:xfrm>
        </p:spPr>
        <p:txBody>
          <a:bodyPr/>
          <a:lstStyle/>
          <a:p>
            <a:r>
              <a:rPr lang="en-IN" dirty="0">
                <a:hlinkClick r:id="rId3"/>
              </a:rPr>
              <a:t>Courtesy : landscape.png (8680×6840) (cncf.io)</a:t>
            </a:r>
            <a:endParaRPr lang="en-US" dirty="0"/>
          </a:p>
        </p:txBody>
      </p:sp>
    </p:spTree>
    <p:extLst>
      <p:ext uri="{BB962C8B-B14F-4D97-AF65-F5344CB8AC3E}">
        <p14:creationId xmlns:p14="http://schemas.microsoft.com/office/powerpoint/2010/main" val="3615631884"/>
      </p:ext>
    </p:extLst>
  </p:cSld>
  <p:clrMapOvr>
    <a:masterClrMapping/>
  </p:clrMapOvr>
  <p:timing>
    <p:tnLst>
      <p:par>
        <p:cTn id="1" dur="indefinite" restart="never" nodeType="tmRoot">
          <p:childTnLst>
            <p:seq concurrent="1">
              <p:cTn id="2" repeatCount="indefinite" restart="whenNotActive" fill="hold" evtFilter="cancelBubble" nodeType="interactiveSeq">
                <p:stCondLst>
                  <p:cond delay="indefinite"/>
                  <p:cond evt="onBegin" delay="0">
                    <p:tn val="1"/>
                  </p:cond>
                </p:stCondLst>
                <p:endSync evt="end" delay="0">
                  <p:rtn val="all"/>
                </p:endSync>
                <p:childTnLst>
                  <p:par>
                    <p:cTn id="3" fill="hold">
                      <p:stCondLst>
                        <p:cond delay="0"/>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0 L 0.24935 0.54953" pathEditMode="relative" ptsTypes="AA">
                                      <p:cBhvr>
                                        <p:cTn id="6" dur="30000" fill="hold"/>
                                        <p:tgtEl>
                                          <p:spTgt spid="5"/>
                                        </p:tgtEl>
                                        <p:attrNameLst>
                                          <p:attrName>ppt_x</p:attrName>
                                          <p:attrName>ppt_y</p:attrName>
                                        </p:attrNameLst>
                                      </p:cBhvr>
                                    </p:animMotion>
                                  </p:childTnLst>
                                </p:cTn>
                              </p:par>
                              <p:par>
                                <p:cTn id="7" presetID="6" presetClass="emph" presetSubtype="0" accel="50000" decel="50000" fill="hold" nodeType="withEffect">
                                  <p:stCondLst>
                                    <p:cond delay="0"/>
                                  </p:stCondLst>
                                  <p:childTnLst>
                                    <p:animScale>
                                      <p:cBhvr>
                                        <p:cTn id="8" dur="30000" fill="hold"/>
                                        <p:tgtEl>
                                          <p:spTgt spid="5"/>
                                        </p:tgtEl>
                                      </p:cBhvr>
                                      <p:by x="150000" y="150000"/>
                                    </p:animScale>
                                  </p:childTnLst>
                                </p:cTn>
                              </p:par>
                            </p:childTnLst>
                          </p:cTn>
                        </p:par>
                        <p:par>
                          <p:cTn id="9" fill="hold">
                            <p:stCondLst>
                              <p:cond delay="30000"/>
                            </p:stCondLst>
                            <p:childTnLst>
                              <p:par>
                                <p:cTn id="10" presetID="0" presetClass="path" presetSubtype="0" accel="50000" decel="50000" fill="hold" nodeType="afterEffect">
                                  <p:stCondLst>
                                    <p:cond delay="5000"/>
                                  </p:stCondLst>
                                  <p:childTnLst>
                                    <p:animMotion origin="layout" path="M 0.24935 0.54953 L 0.24935 0.01023" pathEditMode="relative" ptsTypes="AA">
                                      <p:cBhvr>
                                        <p:cTn id="11" dur="30000" fill="hold"/>
                                        <p:tgtEl>
                                          <p:spTgt spid="5"/>
                                        </p:tgtEl>
                                        <p:attrNameLst>
                                          <p:attrName>ppt_x</p:attrName>
                                          <p:attrName>ppt_y</p:attrName>
                                        </p:attrNameLst>
                                      </p:cBhvr>
                                    </p:animMotion>
                                  </p:childTnLst>
                                </p:cTn>
                              </p:par>
                            </p:childTnLst>
                          </p:cTn>
                        </p:par>
                        <p:par>
                          <p:cTn id="12" fill="hold">
                            <p:stCondLst>
                              <p:cond delay="65000"/>
                            </p:stCondLst>
                            <p:childTnLst>
                              <p:par>
                                <p:cTn id="13" presetID="0" presetClass="path" presetSubtype="0" accel="50000" decel="50000" fill="hold" nodeType="afterEffect">
                                  <p:stCondLst>
                                    <p:cond delay="5000"/>
                                  </p:stCondLst>
                                  <p:childTnLst>
                                    <p:animMotion origin="layout" path="M 0.24935 0.01023 L 0.24935 -0.36391" pathEditMode="relative" ptsTypes="AA">
                                      <p:cBhvr>
                                        <p:cTn id="14" dur="30000" fill="hold"/>
                                        <p:tgtEl>
                                          <p:spTgt spid="5"/>
                                        </p:tgtEl>
                                        <p:attrNameLst>
                                          <p:attrName>ppt_x</p:attrName>
                                          <p:attrName>ppt_y</p:attrName>
                                        </p:attrNameLst>
                                      </p:cBhvr>
                                    </p:animMotion>
                                  </p:childTnLst>
                                </p:cTn>
                              </p:par>
                            </p:childTnLst>
                          </p:cTn>
                        </p:par>
                        <p:par>
                          <p:cTn id="15" fill="hold">
                            <p:stCondLst>
                              <p:cond delay="100000"/>
                            </p:stCondLst>
                            <p:childTnLst>
                              <p:par>
                                <p:cTn id="16" presetID="0" presetClass="path" presetSubtype="0" accel="50000" decel="50000" fill="hold" nodeType="afterEffect">
                                  <p:stCondLst>
                                    <p:cond delay="5000"/>
                                  </p:stCondLst>
                                  <p:childTnLst>
                                    <p:animMotion origin="layout" path="M 0.24935 -0.36391 L -0.24935 0.44552" pathEditMode="relative" ptsTypes="AA">
                                      <p:cBhvr>
                                        <p:cTn id="17" dur="30000" fill="hold"/>
                                        <p:tgtEl>
                                          <p:spTgt spid="5"/>
                                        </p:tgtEl>
                                        <p:attrNameLst>
                                          <p:attrName>ppt_x</p:attrName>
                                          <p:attrName>ppt_y</p:attrName>
                                        </p:attrNameLst>
                                      </p:cBhvr>
                                    </p:animMotion>
                                  </p:childTnLst>
                                </p:cTn>
                              </p:par>
                            </p:childTnLst>
                          </p:cTn>
                        </p:par>
                        <p:par>
                          <p:cTn id="18" fill="hold">
                            <p:stCondLst>
                              <p:cond delay="135000"/>
                            </p:stCondLst>
                            <p:childTnLst>
                              <p:par>
                                <p:cTn id="19" presetID="0" presetClass="path" presetSubtype="0" accel="50000" decel="50000" fill="hold" nodeType="afterEffect">
                                  <p:stCondLst>
                                    <p:cond delay="5000"/>
                                  </p:stCondLst>
                                  <p:childTnLst>
                                    <p:animMotion origin="layout" path="M -0.24935 0.44552 L 0 0" pathEditMode="relative" ptsTypes="AA">
                                      <p:cBhvr>
                                        <p:cTn id="20" dur="30000" fill="hold"/>
                                        <p:tgtEl>
                                          <p:spTgt spid="5"/>
                                        </p:tgtEl>
                                        <p:attrNameLst>
                                          <p:attrName>ppt_x</p:attrName>
                                          <p:attrName>ppt_y</p:attrName>
                                        </p:attrNameLst>
                                      </p:cBhvr>
                                    </p:animMotion>
                                  </p:childTnLst>
                                </p:cTn>
                              </p:par>
                              <p:par>
                                <p:cTn id="21" presetID="6" presetClass="emph" presetSubtype="0" accel="50000" decel="50000" fill="hold" nodeType="withEffect">
                                  <p:stCondLst>
                                    <p:cond delay="5000"/>
                                  </p:stCondLst>
                                  <p:childTnLst>
                                    <p:animScale>
                                      <p:cBhvr>
                                        <p:cTn id="22" dur="30000" fill="hold"/>
                                        <p:tgtEl>
                                          <p:spTgt spid="5"/>
                                        </p:tgtEl>
                                      </p:cBhvr>
                                      <p:by x="150000" y="150000"/>
                                      <p:to x="100000" y="100000"/>
                                    </p:animScale>
                                  </p:childTnLst>
                                </p:cTn>
                              </p:par>
                            </p:childTnLst>
                          </p:cTn>
                        </p:par>
                        <p:par>
                          <p:cTn id="23" fill="hold">
                            <p:stCondLst>
                              <p:cond delay="170000"/>
                            </p:stCondLst>
                            <p:childTnLst>
                              <p:par>
                                <p:cTn id="24" presetID="0" presetClass="path" presetSubtype="0" accel="50000" decel="50000" fill="hold" nodeType="afterEffect">
                                  <p:stCondLst>
                                    <p:cond delay="0"/>
                                  </p:stCondLst>
                                  <p:childTnLst>
                                    <p:animMotion origin="layout" path="M 0 0 L 0 0" pathEditMode="relative" ptsTypes="AA">
                                      <p:cBhvr>
                                        <p:cTn id="25" dur="5000" fill="hold"/>
                                        <p:tgtEl>
                                          <p:spTgt spid="5"/>
                                        </p:tgtEl>
                                        <p:attrNameLst>
                                          <p:attrName>ppt_x</p:attrName>
                                          <p:attrName>ppt_y</p:attrName>
                                        </p:attrNameLst>
                                      </p:cBhvr>
                                    </p:animMotion>
                                  </p:childTnLst>
                                </p:cTn>
                              </p:par>
                            </p:childTnLst>
                          </p:cTn>
                        </p:par>
                      </p:childTnLst>
                    </p:cTn>
                  </p:par>
                </p:childTnLst>
              </p:cTn>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58130-0A56-9FFF-9F51-337021E21E47}"/>
              </a:ext>
            </a:extLst>
          </p:cNvPr>
          <p:cNvSpPr>
            <a:spLocks noGrp="1"/>
          </p:cNvSpPr>
          <p:nvPr>
            <p:ph type="title"/>
          </p:nvPr>
        </p:nvSpPr>
        <p:spPr>
          <a:xfrm>
            <a:off x="800230" y="766051"/>
            <a:ext cx="8042434" cy="598305"/>
          </a:xfrm>
        </p:spPr>
        <p:txBody>
          <a:bodyPr/>
          <a:lstStyle/>
          <a:p>
            <a:r>
              <a:rPr lang="en-US" dirty="0"/>
              <a:t>Multi-cloud apps - Challenges</a:t>
            </a:r>
          </a:p>
        </p:txBody>
      </p:sp>
      <p:graphicFrame>
        <p:nvGraphicFramePr>
          <p:cNvPr id="4" name="Diagram 3">
            <a:extLst>
              <a:ext uri="{FF2B5EF4-FFF2-40B4-BE49-F238E27FC236}">
                <a16:creationId xmlns:a16="http://schemas.microsoft.com/office/drawing/2014/main" id="{9A3B2A7A-6F2F-455D-C376-7B2CCF03F366}"/>
              </a:ext>
            </a:extLst>
          </p:cNvPr>
          <p:cNvGraphicFramePr/>
          <p:nvPr>
            <p:extLst>
              <p:ext uri="{D42A27DB-BD31-4B8C-83A1-F6EECF244321}">
                <p14:modId xmlns:p14="http://schemas.microsoft.com/office/powerpoint/2010/main" val="1695076538"/>
              </p:ext>
            </p:extLst>
          </p:nvPr>
        </p:nvGraphicFramePr>
        <p:xfrm>
          <a:off x="800230" y="1848143"/>
          <a:ext cx="12572871" cy="5404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77188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
                                            <p:graphicEl>
                                              <a:dgm id="{D3DC9201-E6FD-1340-B311-3201DBEA1608}"/>
                                            </p:graphicEl>
                                          </p:spTgt>
                                        </p:tgtEl>
                                        <p:attrNameLst>
                                          <p:attrName>style.visibility</p:attrName>
                                        </p:attrNameLst>
                                      </p:cBhvr>
                                      <p:to>
                                        <p:strVal val="visible"/>
                                      </p:to>
                                    </p:set>
                                    <p:anim calcmode="lin" valueType="num">
                                      <p:cBhvr additive="base">
                                        <p:cTn id="7" dur="500"/>
                                        <p:tgtEl>
                                          <p:spTgt spid="4">
                                            <p:graphicEl>
                                              <a:dgm id="{D3DC9201-E6FD-1340-B311-3201DBEA1608}"/>
                                            </p:graphicEl>
                                          </p:spTgt>
                                        </p:tgtEl>
                                        <p:attrNameLst>
                                          <p:attrName>ppt_y</p:attrName>
                                        </p:attrNameLst>
                                      </p:cBhvr>
                                      <p:tavLst>
                                        <p:tav tm="0">
                                          <p:val>
                                            <p:strVal val="#ppt_y+#ppt_h*1.125000"/>
                                          </p:val>
                                        </p:tav>
                                        <p:tav tm="100000">
                                          <p:val>
                                            <p:strVal val="#ppt_y"/>
                                          </p:val>
                                        </p:tav>
                                      </p:tavLst>
                                    </p:anim>
                                    <p:animEffect transition="in" filter="wipe(up)">
                                      <p:cBhvr>
                                        <p:cTn id="8" dur="500"/>
                                        <p:tgtEl>
                                          <p:spTgt spid="4">
                                            <p:graphicEl>
                                              <a:dgm id="{D3DC9201-E6FD-1340-B311-3201DBEA1608}"/>
                                            </p:graphicEl>
                                          </p:spTgt>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4">
                                            <p:graphicEl>
                                              <a:dgm id="{6233E2B4-75A5-AB45-8674-027F6046CB8E}"/>
                                            </p:graphicEl>
                                          </p:spTgt>
                                        </p:tgtEl>
                                        <p:attrNameLst>
                                          <p:attrName>style.visibility</p:attrName>
                                        </p:attrNameLst>
                                      </p:cBhvr>
                                      <p:to>
                                        <p:strVal val="visible"/>
                                      </p:to>
                                    </p:set>
                                    <p:anim calcmode="lin" valueType="num">
                                      <p:cBhvr additive="base">
                                        <p:cTn id="11" dur="500"/>
                                        <p:tgtEl>
                                          <p:spTgt spid="4">
                                            <p:graphicEl>
                                              <a:dgm id="{6233E2B4-75A5-AB45-8674-027F6046CB8E}"/>
                                            </p:graphicEl>
                                          </p:spTgt>
                                        </p:tgtEl>
                                        <p:attrNameLst>
                                          <p:attrName>ppt_y</p:attrName>
                                        </p:attrNameLst>
                                      </p:cBhvr>
                                      <p:tavLst>
                                        <p:tav tm="0">
                                          <p:val>
                                            <p:strVal val="#ppt_y+#ppt_h*1.125000"/>
                                          </p:val>
                                        </p:tav>
                                        <p:tav tm="100000">
                                          <p:val>
                                            <p:strVal val="#ppt_y"/>
                                          </p:val>
                                        </p:tav>
                                      </p:tavLst>
                                    </p:anim>
                                    <p:animEffect transition="in" filter="wipe(up)">
                                      <p:cBhvr>
                                        <p:cTn id="12" dur="500"/>
                                        <p:tgtEl>
                                          <p:spTgt spid="4">
                                            <p:graphicEl>
                                              <a:dgm id="{6233E2B4-75A5-AB45-8674-027F6046CB8E}"/>
                                            </p:graphicEl>
                                          </p:spTgt>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4">
                                            <p:graphicEl>
                                              <a:dgm id="{4BEEB617-617B-6549-9482-590ED3B7A67C}"/>
                                            </p:graphicEl>
                                          </p:spTgt>
                                        </p:tgtEl>
                                        <p:attrNameLst>
                                          <p:attrName>style.visibility</p:attrName>
                                        </p:attrNameLst>
                                      </p:cBhvr>
                                      <p:to>
                                        <p:strVal val="visible"/>
                                      </p:to>
                                    </p:set>
                                    <p:anim calcmode="lin" valueType="num">
                                      <p:cBhvr additive="base">
                                        <p:cTn id="15" dur="500"/>
                                        <p:tgtEl>
                                          <p:spTgt spid="4">
                                            <p:graphicEl>
                                              <a:dgm id="{4BEEB617-617B-6549-9482-590ED3B7A67C}"/>
                                            </p:graphicEl>
                                          </p:spTgt>
                                        </p:tgtEl>
                                        <p:attrNameLst>
                                          <p:attrName>ppt_y</p:attrName>
                                        </p:attrNameLst>
                                      </p:cBhvr>
                                      <p:tavLst>
                                        <p:tav tm="0">
                                          <p:val>
                                            <p:strVal val="#ppt_y+#ppt_h*1.125000"/>
                                          </p:val>
                                        </p:tav>
                                        <p:tav tm="100000">
                                          <p:val>
                                            <p:strVal val="#ppt_y"/>
                                          </p:val>
                                        </p:tav>
                                      </p:tavLst>
                                    </p:anim>
                                    <p:animEffect transition="in" filter="wipe(up)">
                                      <p:cBhvr>
                                        <p:cTn id="16" dur="500"/>
                                        <p:tgtEl>
                                          <p:spTgt spid="4">
                                            <p:graphicEl>
                                              <a:dgm id="{4BEEB617-617B-6549-9482-590ED3B7A67C}"/>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grpId="0" nodeType="clickEffect">
                                  <p:stCondLst>
                                    <p:cond delay="0"/>
                                  </p:stCondLst>
                                  <p:childTnLst>
                                    <p:set>
                                      <p:cBhvr>
                                        <p:cTn id="20" dur="1" fill="hold">
                                          <p:stCondLst>
                                            <p:cond delay="0"/>
                                          </p:stCondLst>
                                        </p:cTn>
                                        <p:tgtEl>
                                          <p:spTgt spid="4">
                                            <p:graphicEl>
                                              <a:dgm id="{96E66D07-B5B1-9642-938A-883B05B180BF}"/>
                                            </p:graphicEl>
                                          </p:spTgt>
                                        </p:tgtEl>
                                        <p:attrNameLst>
                                          <p:attrName>style.visibility</p:attrName>
                                        </p:attrNameLst>
                                      </p:cBhvr>
                                      <p:to>
                                        <p:strVal val="visible"/>
                                      </p:to>
                                    </p:set>
                                    <p:anim calcmode="lin" valueType="num">
                                      <p:cBhvr additive="base">
                                        <p:cTn id="21" dur="500"/>
                                        <p:tgtEl>
                                          <p:spTgt spid="4">
                                            <p:graphicEl>
                                              <a:dgm id="{96E66D07-B5B1-9642-938A-883B05B180BF}"/>
                                            </p:graphicEl>
                                          </p:spTgt>
                                        </p:tgtEl>
                                        <p:attrNameLst>
                                          <p:attrName>ppt_y</p:attrName>
                                        </p:attrNameLst>
                                      </p:cBhvr>
                                      <p:tavLst>
                                        <p:tav tm="0">
                                          <p:val>
                                            <p:strVal val="#ppt_y+#ppt_h*1.125000"/>
                                          </p:val>
                                        </p:tav>
                                        <p:tav tm="100000">
                                          <p:val>
                                            <p:strVal val="#ppt_y"/>
                                          </p:val>
                                        </p:tav>
                                      </p:tavLst>
                                    </p:anim>
                                    <p:animEffect transition="in" filter="wipe(up)">
                                      <p:cBhvr>
                                        <p:cTn id="22" dur="500"/>
                                        <p:tgtEl>
                                          <p:spTgt spid="4">
                                            <p:graphicEl>
                                              <a:dgm id="{96E66D07-B5B1-9642-938A-883B05B180BF}"/>
                                            </p:graphicEl>
                                          </p:spTgt>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4">
                                            <p:graphicEl>
                                              <a:dgm id="{5DC407EF-5862-2C40-A55E-DB03E51D104F}"/>
                                            </p:graphicEl>
                                          </p:spTgt>
                                        </p:tgtEl>
                                        <p:attrNameLst>
                                          <p:attrName>style.visibility</p:attrName>
                                        </p:attrNameLst>
                                      </p:cBhvr>
                                      <p:to>
                                        <p:strVal val="visible"/>
                                      </p:to>
                                    </p:set>
                                    <p:anim calcmode="lin" valueType="num">
                                      <p:cBhvr additive="base">
                                        <p:cTn id="25" dur="500"/>
                                        <p:tgtEl>
                                          <p:spTgt spid="4">
                                            <p:graphicEl>
                                              <a:dgm id="{5DC407EF-5862-2C40-A55E-DB03E51D104F}"/>
                                            </p:graphicEl>
                                          </p:spTgt>
                                        </p:tgtEl>
                                        <p:attrNameLst>
                                          <p:attrName>ppt_y</p:attrName>
                                        </p:attrNameLst>
                                      </p:cBhvr>
                                      <p:tavLst>
                                        <p:tav tm="0">
                                          <p:val>
                                            <p:strVal val="#ppt_y+#ppt_h*1.125000"/>
                                          </p:val>
                                        </p:tav>
                                        <p:tav tm="100000">
                                          <p:val>
                                            <p:strVal val="#ppt_y"/>
                                          </p:val>
                                        </p:tav>
                                      </p:tavLst>
                                    </p:anim>
                                    <p:animEffect transition="in" filter="wipe(up)">
                                      <p:cBhvr>
                                        <p:cTn id="26" dur="500"/>
                                        <p:tgtEl>
                                          <p:spTgt spid="4">
                                            <p:graphicEl>
                                              <a:dgm id="{5DC407EF-5862-2C40-A55E-DB03E51D104F}"/>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4">
                                            <p:graphicEl>
                                              <a:dgm id="{6106C55C-8336-9141-B0A9-82F9B403F368}"/>
                                            </p:graphicEl>
                                          </p:spTgt>
                                        </p:tgtEl>
                                        <p:attrNameLst>
                                          <p:attrName>style.visibility</p:attrName>
                                        </p:attrNameLst>
                                      </p:cBhvr>
                                      <p:to>
                                        <p:strVal val="visible"/>
                                      </p:to>
                                    </p:set>
                                    <p:anim calcmode="lin" valueType="num">
                                      <p:cBhvr additive="base">
                                        <p:cTn id="31" dur="500"/>
                                        <p:tgtEl>
                                          <p:spTgt spid="4">
                                            <p:graphicEl>
                                              <a:dgm id="{6106C55C-8336-9141-B0A9-82F9B403F368}"/>
                                            </p:graphicEl>
                                          </p:spTgt>
                                        </p:tgtEl>
                                        <p:attrNameLst>
                                          <p:attrName>ppt_y</p:attrName>
                                        </p:attrNameLst>
                                      </p:cBhvr>
                                      <p:tavLst>
                                        <p:tav tm="0">
                                          <p:val>
                                            <p:strVal val="#ppt_y+#ppt_h*1.125000"/>
                                          </p:val>
                                        </p:tav>
                                        <p:tav tm="100000">
                                          <p:val>
                                            <p:strVal val="#ppt_y"/>
                                          </p:val>
                                        </p:tav>
                                      </p:tavLst>
                                    </p:anim>
                                    <p:animEffect transition="in" filter="wipe(up)">
                                      <p:cBhvr>
                                        <p:cTn id="32" dur="500"/>
                                        <p:tgtEl>
                                          <p:spTgt spid="4">
                                            <p:graphicEl>
                                              <a:dgm id="{6106C55C-8336-9141-B0A9-82F9B403F368}"/>
                                            </p:graphicEl>
                                          </p:spTgt>
                                        </p:tgtEl>
                                      </p:cBhvr>
                                    </p:animEffect>
                                  </p:childTnLst>
                                </p:cTn>
                              </p:par>
                              <p:par>
                                <p:cTn id="33" presetID="12" presetClass="entr" presetSubtype="4" fill="hold" grpId="0" nodeType="withEffect">
                                  <p:stCondLst>
                                    <p:cond delay="0"/>
                                  </p:stCondLst>
                                  <p:childTnLst>
                                    <p:set>
                                      <p:cBhvr>
                                        <p:cTn id="34" dur="1" fill="hold">
                                          <p:stCondLst>
                                            <p:cond delay="0"/>
                                          </p:stCondLst>
                                        </p:cTn>
                                        <p:tgtEl>
                                          <p:spTgt spid="4">
                                            <p:graphicEl>
                                              <a:dgm id="{A61709B6-0E05-0048-B848-51015AE2E417}"/>
                                            </p:graphicEl>
                                          </p:spTgt>
                                        </p:tgtEl>
                                        <p:attrNameLst>
                                          <p:attrName>style.visibility</p:attrName>
                                        </p:attrNameLst>
                                      </p:cBhvr>
                                      <p:to>
                                        <p:strVal val="visible"/>
                                      </p:to>
                                    </p:set>
                                    <p:anim calcmode="lin" valueType="num">
                                      <p:cBhvr additive="base">
                                        <p:cTn id="35" dur="500"/>
                                        <p:tgtEl>
                                          <p:spTgt spid="4">
                                            <p:graphicEl>
                                              <a:dgm id="{A61709B6-0E05-0048-B848-51015AE2E417}"/>
                                            </p:graphicEl>
                                          </p:spTgt>
                                        </p:tgtEl>
                                        <p:attrNameLst>
                                          <p:attrName>ppt_y</p:attrName>
                                        </p:attrNameLst>
                                      </p:cBhvr>
                                      <p:tavLst>
                                        <p:tav tm="0">
                                          <p:val>
                                            <p:strVal val="#ppt_y+#ppt_h*1.125000"/>
                                          </p:val>
                                        </p:tav>
                                        <p:tav tm="100000">
                                          <p:val>
                                            <p:strVal val="#ppt_y"/>
                                          </p:val>
                                        </p:tav>
                                      </p:tavLst>
                                    </p:anim>
                                    <p:animEffect transition="in" filter="wipe(up)">
                                      <p:cBhvr>
                                        <p:cTn id="36" dur="500"/>
                                        <p:tgtEl>
                                          <p:spTgt spid="4">
                                            <p:graphicEl>
                                              <a:dgm id="{A61709B6-0E05-0048-B848-51015AE2E417}"/>
                                            </p:graphicEl>
                                          </p:spTgt>
                                        </p:tgtEl>
                                      </p:cBhvr>
                                    </p:animEffect>
                                  </p:childTnLst>
                                </p:cTn>
                              </p:par>
                            </p:childTnLst>
                          </p:cTn>
                        </p:par>
                      </p:childTnLst>
                    </p:cTn>
                  </p:par>
                  <p:par>
                    <p:cTn id="37" fill="hold">
                      <p:stCondLst>
                        <p:cond delay="indefinite"/>
                      </p:stCondLst>
                      <p:childTnLst>
                        <p:par>
                          <p:cTn id="38" fill="hold">
                            <p:stCondLst>
                              <p:cond delay="0"/>
                            </p:stCondLst>
                            <p:childTnLst>
                              <p:par>
                                <p:cTn id="39" presetID="12" presetClass="entr" presetSubtype="4" fill="hold" grpId="0" nodeType="clickEffect">
                                  <p:stCondLst>
                                    <p:cond delay="0"/>
                                  </p:stCondLst>
                                  <p:childTnLst>
                                    <p:set>
                                      <p:cBhvr>
                                        <p:cTn id="40" dur="1" fill="hold">
                                          <p:stCondLst>
                                            <p:cond delay="0"/>
                                          </p:stCondLst>
                                        </p:cTn>
                                        <p:tgtEl>
                                          <p:spTgt spid="4">
                                            <p:graphicEl>
                                              <a:dgm id="{D8EDE6AF-157D-7642-B600-D9906A9847B3}"/>
                                            </p:graphicEl>
                                          </p:spTgt>
                                        </p:tgtEl>
                                        <p:attrNameLst>
                                          <p:attrName>style.visibility</p:attrName>
                                        </p:attrNameLst>
                                      </p:cBhvr>
                                      <p:to>
                                        <p:strVal val="visible"/>
                                      </p:to>
                                    </p:set>
                                    <p:anim calcmode="lin" valueType="num">
                                      <p:cBhvr additive="base">
                                        <p:cTn id="41" dur="500"/>
                                        <p:tgtEl>
                                          <p:spTgt spid="4">
                                            <p:graphicEl>
                                              <a:dgm id="{D8EDE6AF-157D-7642-B600-D9906A9847B3}"/>
                                            </p:graphicEl>
                                          </p:spTgt>
                                        </p:tgtEl>
                                        <p:attrNameLst>
                                          <p:attrName>ppt_y</p:attrName>
                                        </p:attrNameLst>
                                      </p:cBhvr>
                                      <p:tavLst>
                                        <p:tav tm="0">
                                          <p:val>
                                            <p:strVal val="#ppt_y+#ppt_h*1.125000"/>
                                          </p:val>
                                        </p:tav>
                                        <p:tav tm="100000">
                                          <p:val>
                                            <p:strVal val="#ppt_y"/>
                                          </p:val>
                                        </p:tav>
                                      </p:tavLst>
                                    </p:anim>
                                    <p:animEffect transition="in" filter="wipe(up)">
                                      <p:cBhvr>
                                        <p:cTn id="42" dur="500"/>
                                        <p:tgtEl>
                                          <p:spTgt spid="4">
                                            <p:graphicEl>
                                              <a:dgm id="{D8EDE6AF-157D-7642-B600-D9906A9847B3}"/>
                                            </p:graphicEl>
                                          </p:spTgt>
                                        </p:tgtEl>
                                      </p:cBhvr>
                                    </p:animEffect>
                                  </p:childTnLst>
                                </p:cTn>
                              </p:par>
                              <p:par>
                                <p:cTn id="43" presetID="12" presetClass="entr" presetSubtype="4" fill="hold" grpId="0" nodeType="withEffect">
                                  <p:stCondLst>
                                    <p:cond delay="0"/>
                                  </p:stCondLst>
                                  <p:childTnLst>
                                    <p:set>
                                      <p:cBhvr>
                                        <p:cTn id="44" dur="1" fill="hold">
                                          <p:stCondLst>
                                            <p:cond delay="0"/>
                                          </p:stCondLst>
                                        </p:cTn>
                                        <p:tgtEl>
                                          <p:spTgt spid="4">
                                            <p:graphicEl>
                                              <a:dgm id="{98121052-CBEE-6149-9D38-136A6A9490D9}"/>
                                            </p:graphicEl>
                                          </p:spTgt>
                                        </p:tgtEl>
                                        <p:attrNameLst>
                                          <p:attrName>style.visibility</p:attrName>
                                        </p:attrNameLst>
                                      </p:cBhvr>
                                      <p:to>
                                        <p:strVal val="visible"/>
                                      </p:to>
                                    </p:set>
                                    <p:anim calcmode="lin" valueType="num">
                                      <p:cBhvr additive="base">
                                        <p:cTn id="45" dur="500"/>
                                        <p:tgtEl>
                                          <p:spTgt spid="4">
                                            <p:graphicEl>
                                              <a:dgm id="{98121052-CBEE-6149-9D38-136A6A9490D9}"/>
                                            </p:graphicEl>
                                          </p:spTgt>
                                        </p:tgtEl>
                                        <p:attrNameLst>
                                          <p:attrName>ppt_y</p:attrName>
                                        </p:attrNameLst>
                                      </p:cBhvr>
                                      <p:tavLst>
                                        <p:tav tm="0">
                                          <p:val>
                                            <p:strVal val="#ppt_y+#ppt_h*1.125000"/>
                                          </p:val>
                                        </p:tav>
                                        <p:tav tm="100000">
                                          <p:val>
                                            <p:strVal val="#ppt_y"/>
                                          </p:val>
                                        </p:tav>
                                      </p:tavLst>
                                    </p:anim>
                                    <p:animEffect transition="in" filter="wipe(up)">
                                      <p:cBhvr>
                                        <p:cTn id="46" dur="500"/>
                                        <p:tgtEl>
                                          <p:spTgt spid="4">
                                            <p:graphicEl>
                                              <a:dgm id="{98121052-CBEE-6149-9D38-136A6A9490D9}"/>
                                            </p:graphicEl>
                                          </p:spTgt>
                                        </p:tgtEl>
                                      </p:cBhvr>
                                    </p:animEffect>
                                  </p:childTnLst>
                                </p:cTn>
                              </p:par>
                            </p:childTnLst>
                          </p:cTn>
                        </p:par>
                      </p:childTnLst>
                    </p:cTn>
                  </p:par>
                  <p:par>
                    <p:cTn id="47" fill="hold">
                      <p:stCondLst>
                        <p:cond delay="indefinite"/>
                      </p:stCondLst>
                      <p:childTnLst>
                        <p:par>
                          <p:cTn id="48" fill="hold">
                            <p:stCondLst>
                              <p:cond delay="0"/>
                            </p:stCondLst>
                            <p:childTnLst>
                              <p:par>
                                <p:cTn id="49" presetID="12" presetClass="entr" presetSubtype="4" fill="hold" grpId="0" nodeType="clickEffect">
                                  <p:stCondLst>
                                    <p:cond delay="0"/>
                                  </p:stCondLst>
                                  <p:childTnLst>
                                    <p:set>
                                      <p:cBhvr>
                                        <p:cTn id="50" dur="1" fill="hold">
                                          <p:stCondLst>
                                            <p:cond delay="0"/>
                                          </p:stCondLst>
                                        </p:cTn>
                                        <p:tgtEl>
                                          <p:spTgt spid="4">
                                            <p:graphicEl>
                                              <a:dgm id="{F394FB11-41E9-5143-BADB-A2D20CFF7831}"/>
                                            </p:graphicEl>
                                          </p:spTgt>
                                        </p:tgtEl>
                                        <p:attrNameLst>
                                          <p:attrName>style.visibility</p:attrName>
                                        </p:attrNameLst>
                                      </p:cBhvr>
                                      <p:to>
                                        <p:strVal val="visible"/>
                                      </p:to>
                                    </p:set>
                                    <p:anim calcmode="lin" valueType="num">
                                      <p:cBhvr additive="base">
                                        <p:cTn id="51" dur="500"/>
                                        <p:tgtEl>
                                          <p:spTgt spid="4">
                                            <p:graphicEl>
                                              <a:dgm id="{F394FB11-41E9-5143-BADB-A2D20CFF7831}"/>
                                            </p:graphicEl>
                                          </p:spTgt>
                                        </p:tgtEl>
                                        <p:attrNameLst>
                                          <p:attrName>ppt_y</p:attrName>
                                        </p:attrNameLst>
                                      </p:cBhvr>
                                      <p:tavLst>
                                        <p:tav tm="0">
                                          <p:val>
                                            <p:strVal val="#ppt_y+#ppt_h*1.125000"/>
                                          </p:val>
                                        </p:tav>
                                        <p:tav tm="100000">
                                          <p:val>
                                            <p:strVal val="#ppt_y"/>
                                          </p:val>
                                        </p:tav>
                                      </p:tavLst>
                                    </p:anim>
                                    <p:animEffect transition="in" filter="wipe(up)">
                                      <p:cBhvr>
                                        <p:cTn id="52" dur="500"/>
                                        <p:tgtEl>
                                          <p:spTgt spid="4">
                                            <p:graphicEl>
                                              <a:dgm id="{F394FB11-41E9-5143-BADB-A2D20CFF7831}"/>
                                            </p:graphicEl>
                                          </p:spTgt>
                                        </p:tgtEl>
                                      </p:cBhvr>
                                    </p:animEffect>
                                  </p:childTnLst>
                                </p:cTn>
                              </p:par>
                              <p:par>
                                <p:cTn id="53" presetID="12" presetClass="entr" presetSubtype="4" fill="hold" grpId="0" nodeType="withEffect">
                                  <p:stCondLst>
                                    <p:cond delay="0"/>
                                  </p:stCondLst>
                                  <p:childTnLst>
                                    <p:set>
                                      <p:cBhvr>
                                        <p:cTn id="54" dur="1" fill="hold">
                                          <p:stCondLst>
                                            <p:cond delay="0"/>
                                          </p:stCondLst>
                                        </p:cTn>
                                        <p:tgtEl>
                                          <p:spTgt spid="4">
                                            <p:graphicEl>
                                              <a:dgm id="{80459B1C-8980-124C-A5B0-E986CBE73272}"/>
                                            </p:graphicEl>
                                          </p:spTgt>
                                        </p:tgtEl>
                                        <p:attrNameLst>
                                          <p:attrName>style.visibility</p:attrName>
                                        </p:attrNameLst>
                                      </p:cBhvr>
                                      <p:to>
                                        <p:strVal val="visible"/>
                                      </p:to>
                                    </p:set>
                                    <p:anim calcmode="lin" valueType="num">
                                      <p:cBhvr additive="base">
                                        <p:cTn id="55" dur="500"/>
                                        <p:tgtEl>
                                          <p:spTgt spid="4">
                                            <p:graphicEl>
                                              <a:dgm id="{80459B1C-8980-124C-A5B0-E986CBE73272}"/>
                                            </p:graphicEl>
                                          </p:spTgt>
                                        </p:tgtEl>
                                        <p:attrNameLst>
                                          <p:attrName>ppt_y</p:attrName>
                                        </p:attrNameLst>
                                      </p:cBhvr>
                                      <p:tavLst>
                                        <p:tav tm="0">
                                          <p:val>
                                            <p:strVal val="#ppt_y+#ppt_h*1.125000"/>
                                          </p:val>
                                        </p:tav>
                                        <p:tav tm="100000">
                                          <p:val>
                                            <p:strVal val="#ppt_y"/>
                                          </p:val>
                                        </p:tav>
                                      </p:tavLst>
                                    </p:anim>
                                    <p:animEffect transition="in" filter="wipe(up)">
                                      <p:cBhvr>
                                        <p:cTn id="56" dur="500"/>
                                        <p:tgtEl>
                                          <p:spTgt spid="4">
                                            <p:graphicEl>
                                              <a:dgm id="{80459B1C-8980-124C-A5B0-E986CBE73272}"/>
                                            </p:graphicEl>
                                          </p:spTgt>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4" fill="hold" grpId="0" nodeType="clickEffect">
                                  <p:stCondLst>
                                    <p:cond delay="0"/>
                                  </p:stCondLst>
                                  <p:childTnLst>
                                    <p:set>
                                      <p:cBhvr>
                                        <p:cTn id="60" dur="1" fill="hold">
                                          <p:stCondLst>
                                            <p:cond delay="0"/>
                                          </p:stCondLst>
                                        </p:cTn>
                                        <p:tgtEl>
                                          <p:spTgt spid="4">
                                            <p:graphicEl>
                                              <a:dgm id="{7754B397-E95B-624B-B335-0F2870BD1723}"/>
                                            </p:graphicEl>
                                          </p:spTgt>
                                        </p:tgtEl>
                                        <p:attrNameLst>
                                          <p:attrName>style.visibility</p:attrName>
                                        </p:attrNameLst>
                                      </p:cBhvr>
                                      <p:to>
                                        <p:strVal val="visible"/>
                                      </p:to>
                                    </p:set>
                                    <p:anim calcmode="lin" valueType="num">
                                      <p:cBhvr additive="base">
                                        <p:cTn id="61" dur="500"/>
                                        <p:tgtEl>
                                          <p:spTgt spid="4">
                                            <p:graphicEl>
                                              <a:dgm id="{7754B397-E95B-624B-B335-0F2870BD1723}"/>
                                            </p:graphicEl>
                                          </p:spTgt>
                                        </p:tgtEl>
                                        <p:attrNameLst>
                                          <p:attrName>ppt_y</p:attrName>
                                        </p:attrNameLst>
                                      </p:cBhvr>
                                      <p:tavLst>
                                        <p:tav tm="0">
                                          <p:val>
                                            <p:strVal val="#ppt_y+#ppt_h*1.125000"/>
                                          </p:val>
                                        </p:tav>
                                        <p:tav tm="100000">
                                          <p:val>
                                            <p:strVal val="#ppt_y"/>
                                          </p:val>
                                        </p:tav>
                                      </p:tavLst>
                                    </p:anim>
                                    <p:animEffect transition="in" filter="wipe(up)">
                                      <p:cBhvr>
                                        <p:cTn id="62" dur="500"/>
                                        <p:tgtEl>
                                          <p:spTgt spid="4">
                                            <p:graphicEl>
                                              <a:dgm id="{7754B397-E95B-624B-B335-0F2870BD1723}"/>
                                            </p:graphicEl>
                                          </p:spTgt>
                                        </p:tgtEl>
                                      </p:cBhvr>
                                    </p:animEffect>
                                  </p:childTnLst>
                                </p:cTn>
                              </p:par>
                              <p:par>
                                <p:cTn id="63" presetID="12" presetClass="entr" presetSubtype="4" fill="hold" grpId="0" nodeType="withEffect">
                                  <p:stCondLst>
                                    <p:cond delay="0"/>
                                  </p:stCondLst>
                                  <p:childTnLst>
                                    <p:set>
                                      <p:cBhvr>
                                        <p:cTn id="64" dur="1" fill="hold">
                                          <p:stCondLst>
                                            <p:cond delay="0"/>
                                          </p:stCondLst>
                                        </p:cTn>
                                        <p:tgtEl>
                                          <p:spTgt spid="4">
                                            <p:graphicEl>
                                              <a:dgm id="{A9F346C3-9500-5347-A346-3F65F4FAFD6C}"/>
                                            </p:graphicEl>
                                          </p:spTgt>
                                        </p:tgtEl>
                                        <p:attrNameLst>
                                          <p:attrName>style.visibility</p:attrName>
                                        </p:attrNameLst>
                                      </p:cBhvr>
                                      <p:to>
                                        <p:strVal val="visible"/>
                                      </p:to>
                                    </p:set>
                                    <p:anim calcmode="lin" valueType="num">
                                      <p:cBhvr additive="base">
                                        <p:cTn id="65" dur="500"/>
                                        <p:tgtEl>
                                          <p:spTgt spid="4">
                                            <p:graphicEl>
                                              <a:dgm id="{A9F346C3-9500-5347-A346-3F65F4FAFD6C}"/>
                                            </p:graphicEl>
                                          </p:spTgt>
                                        </p:tgtEl>
                                        <p:attrNameLst>
                                          <p:attrName>ppt_y</p:attrName>
                                        </p:attrNameLst>
                                      </p:cBhvr>
                                      <p:tavLst>
                                        <p:tav tm="0">
                                          <p:val>
                                            <p:strVal val="#ppt_y+#ppt_h*1.125000"/>
                                          </p:val>
                                        </p:tav>
                                        <p:tav tm="100000">
                                          <p:val>
                                            <p:strVal val="#ppt_y"/>
                                          </p:val>
                                        </p:tav>
                                      </p:tavLst>
                                    </p:anim>
                                    <p:animEffect transition="in" filter="wipe(up)">
                                      <p:cBhvr>
                                        <p:cTn id="66" dur="500"/>
                                        <p:tgtEl>
                                          <p:spTgt spid="4">
                                            <p:graphicEl>
                                              <a:dgm id="{A9F346C3-9500-5347-A346-3F65F4FAFD6C}"/>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12" presetClass="entr" presetSubtype="4" fill="hold" grpId="0" nodeType="clickEffect">
                                  <p:stCondLst>
                                    <p:cond delay="0"/>
                                  </p:stCondLst>
                                  <p:childTnLst>
                                    <p:set>
                                      <p:cBhvr>
                                        <p:cTn id="70" dur="1" fill="hold">
                                          <p:stCondLst>
                                            <p:cond delay="0"/>
                                          </p:stCondLst>
                                        </p:cTn>
                                        <p:tgtEl>
                                          <p:spTgt spid="4">
                                            <p:graphicEl>
                                              <a:dgm id="{29B0420B-4C9A-6A4C-8E33-6880A0F6B61F}"/>
                                            </p:graphicEl>
                                          </p:spTgt>
                                        </p:tgtEl>
                                        <p:attrNameLst>
                                          <p:attrName>style.visibility</p:attrName>
                                        </p:attrNameLst>
                                      </p:cBhvr>
                                      <p:to>
                                        <p:strVal val="visible"/>
                                      </p:to>
                                    </p:set>
                                    <p:anim calcmode="lin" valueType="num">
                                      <p:cBhvr additive="base">
                                        <p:cTn id="71" dur="500"/>
                                        <p:tgtEl>
                                          <p:spTgt spid="4">
                                            <p:graphicEl>
                                              <a:dgm id="{29B0420B-4C9A-6A4C-8E33-6880A0F6B61F}"/>
                                            </p:graphicEl>
                                          </p:spTgt>
                                        </p:tgtEl>
                                        <p:attrNameLst>
                                          <p:attrName>ppt_y</p:attrName>
                                        </p:attrNameLst>
                                      </p:cBhvr>
                                      <p:tavLst>
                                        <p:tav tm="0">
                                          <p:val>
                                            <p:strVal val="#ppt_y+#ppt_h*1.125000"/>
                                          </p:val>
                                        </p:tav>
                                        <p:tav tm="100000">
                                          <p:val>
                                            <p:strVal val="#ppt_y"/>
                                          </p:val>
                                        </p:tav>
                                      </p:tavLst>
                                    </p:anim>
                                    <p:animEffect transition="in" filter="wipe(up)">
                                      <p:cBhvr>
                                        <p:cTn id="72" dur="500"/>
                                        <p:tgtEl>
                                          <p:spTgt spid="4">
                                            <p:graphicEl>
                                              <a:dgm id="{29B0420B-4C9A-6A4C-8E33-6880A0F6B61F}"/>
                                            </p:graphicEl>
                                          </p:spTgt>
                                        </p:tgtEl>
                                      </p:cBhvr>
                                    </p:animEffect>
                                  </p:childTnLst>
                                </p:cTn>
                              </p:par>
                              <p:par>
                                <p:cTn id="73" presetID="12" presetClass="entr" presetSubtype="4" fill="hold" grpId="0" nodeType="withEffect">
                                  <p:stCondLst>
                                    <p:cond delay="0"/>
                                  </p:stCondLst>
                                  <p:childTnLst>
                                    <p:set>
                                      <p:cBhvr>
                                        <p:cTn id="74" dur="1" fill="hold">
                                          <p:stCondLst>
                                            <p:cond delay="0"/>
                                          </p:stCondLst>
                                        </p:cTn>
                                        <p:tgtEl>
                                          <p:spTgt spid="4">
                                            <p:graphicEl>
                                              <a:dgm id="{79E2AF63-6235-A84F-B4F5-CA4BF1911C62}"/>
                                            </p:graphicEl>
                                          </p:spTgt>
                                        </p:tgtEl>
                                        <p:attrNameLst>
                                          <p:attrName>style.visibility</p:attrName>
                                        </p:attrNameLst>
                                      </p:cBhvr>
                                      <p:to>
                                        <p:strVal val="visible"/>
                                      </p:to>
                                    </p:set>
                                    <p:anim calcmode="lin" valueType="num">
                                      <p:cBhvr additive="base">
                                        <p:cTn id="75" dur="500"/>
                                        <p:tgtEl>
                                          <p:spTgt spid="4">
                                            <p:graphicEl>
                                              <a:dgm id="{79E2AF63-6235-A84F-B4F5-CA4BF1911C62}"/>
                                            </p:graphicEl>
                                          </p:spTgt>
                                        </p:tgtEl>
                                        <p:attrNameLst>
                                          <p:attrName>ppt_y</p:attrName>
                                        </p:attrNameLst>
                                      </p:cBhvr>
                                      <p:tavLst>
                                        <p:tav tm="0">
                                          <p:val>
                                            <p:strVal val="#ppt_y+#ppt_h*1.125000"/>
                                          </p:val>
                                        </p:tav>
                                        <p:tav tm="100000">
                                          <p:val>
                                            <p:strVal val="#ppt_y"/>
                                          </p:val>
                                        </p:tav>
                                      </p:tavLst>
                                    </p:anim>
                                    <p:animEffect transition="in" filter="wipe(up)">
                                      <p:cBhvr>
                                        <p:cTn id="76" dur="500"/>
                                        <p:tgtEl>
                                          <p:spTgt spid="4">
                                            <p:graphicEl>
                                              <a:dgm id="{79E2AF63-6235-A84F-B4F5-CA4BF1911C62}"/>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3DA994F-1370-5848-C0E2-A2155B5E0E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509" y="1901537"/>
            <a:ext cx="6982691" cy="46551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itle 2">
            <a:extLst>
              <a:ext uri="{FF2B5EF4-FFF2-40B4-BE49-F238E27FC236}">
                <a16:creationId xmlns:a16="http://schemas.microsoft.com/office/drawing/2014/main" id="{4DE2A7D6-7FB1-4DCC-815C-23D62BB21C8C}"/>
              </a:ext>
            </a:extLst>
          </p:cNvPr>
          <p:cNvSpPr>
            <a:spLocks noGrp="1"/>
          </p:cNvSpPr>
          <p:nvPr>
            <p:ph type="title"/>
          </p:nvPr>
        </p:nvSpPr>
        <p:spPr/>
        <p:txBody>
          <a:bodyPr/>
          <a:lstStyle/>
          <a:p>
            <a:r>
              <a:rPr lang="en-IN" dirty="0"/>
              <a:t>About Me</a:t>
            </a:r>
          </a:p>
        </p:txBody>
      </p:sp>
      <p:sp>
        <p:nvSpPr>
          <p:cNvPr id="4" name="Text Placeholder 3">
            <a:extLst>
              <a:ext uri="{FF2B5EF4-FFF2-40B4-BE49-F238E27FC236}">
                <a16:creationId xmlns:a16="http://schemas.microsoft.com/office/drawing/2014/main" id="{A7BF0C2C-1C31-4EB0-B960-FCC0DC1285A9}"/>
              </a:ext>
            </a:extLst>
          </p:cNvPr>
          <p:cNvSpPr>
            <a:spLocks noGrp="1"/>
          </p:cNvSpPr>
          <p:nvPr>
            <p:ph type="body" sz="quarter" idx="12"/>
          </p:nvPr>
        </p:nvSpPr>
        <p:spPr>
          <a:xfrm>
            <a:off x="7647711" y="1901537"/>
            <a:ext cx="6369629" cy="5170646"/>
          </a:xfrm>
        </p:spPr>
        <p:txBody>
          <a:bodyPr/>
          <a:lstStyle/>
          <a:p>
            <a:pPr marL="342900" indent="-342900">
              <a:buFont typeface="Wingdings" pitchFamily="2" charset="2"/>
              <a:buChar char="Ø"/>
            </a:pPr>
            <a:r>
              <a:rPr lang="en-IN" sz="2000" dirty="0"/>
              <a:t>Dad of 2 little princess </a:t>
            </a:r>
            <a:r>
              <a:rPr lang="en-IN" sz="2000" dirty="0">
                <a:sym typeface="Wingdings" pitchFamily="2" charset="2"/>
              </a:rPr>
              <a:t></a:t>
            </a:r>
            <a:br>
              <a:rPr lang="en-IN" sz="2000" dirty="0">
                <a:sym typeface="Wingdings" pitchFamily="2" charset="2"/>
              </a:rPr>
            </a:br>
            <a:endParaRPr lang="en-IN" sz="2000" dirty="0">
              <a:sym typeface="Wingdings" pitchFamily="2" charset="2"/>
            </a:endParaRPr>
          </a:p>
          <a:p>
            <a:pPr marL="342900" indent="-342900">
              <a:buFont typeface="Wingdings" pitchFamily="2" charset="2"/>
              <a:buChar char="Ø"/>
            </a:pPr>
            <a:r>
              <a:rPr lang="en-IN" sz="2000" dirty="0">
                <a:sym typeface="Wingdings" pitchFamily="2" charset="2"/>
              </a:rPr>
              <a:t>Senior Solution Architect @ Maersk Technology </a:t>
            </a:r>
            <a:r>
              <a:rPr lang="en-IN" sz="2000" dirty="0" err="1">
                <a:sym typeface="Wingdings" pitchFamily="2" charset="2"/>
              </a:rPr>
              <a:t>Center</a:t>
            </a:r>
            <a:endParaRPr lang="en-IN" sz="2000" dirty="0">
              <a:sym typeface="Wingdings" pitchFamily="2" charset="2"/>
            </a:endParaRPr>
          </a:p>
          <a:p>
            <a:pPr marL="617209" lvl="1" indent="-342900">
              <a:buFont typeface="Wingdings" pitchFamily="2" charset="2"/>
              <a:buChar char="Ø"/>
            </a:pPr>
            <a:r>
              <a:rPr lang="en-IN" sz="1200" dirty="0">
                <a:sym typeface="Wingdings" pitchFamily="2" charset="2"/>
              </a:rPr>
              <a:t>Building Next gen, Modern Order management platform</a:t>
            </a:r>
          </a:p>
          <a:p>
            <a:pPr marL="617209" lvl="1" indent="-342900">
              <a:buFont typeface="Wingdings" pitchFamily="2" charset="2"/>
              <a:buChar char="Ø"/>
            </a:pPr>
            <a:r>
              <a:rPr lang="en-IN" sz="1200" dirty="0">
                <a:sym typeface="Wingdings" pitchFamily="2" charset="2"/>
              </a:rPr>
              <a:t>Cloud Native, Kubernetes, Azure, Microservices, DevOps, Java, .NET</a:t>
            </a:r>
            <a:br>
              <a:rPr lang="en-IN" sz="1200" dirty="0">
                <a:sym typeface="Wingdings" pitchFamily="2" charset="2"/>
              </a:rPr>
            </a:br>
            <a:endParaRPr lang="en-IN" sz="1200" dirty="0">
              <a:sym typeface="Wingdings" pitchFamily="2" charset="2"/>
            </a:endParaRPr>
          </a:p>
          <a:p>
            <a:pPr marL="342900" indent="-342900">
              <a:buFont typeface="Wingdings" pitchFamily="2" charset="2"/>
              <a:buChar char="Ø"/>
            </a:pPr>
            <a:r>
              <a:rPr lang="en-IN" sz="2000" dirty="0">
                <a:sym typeface="Wingdings" pitchFamily="2" charset="2"/>
              </a:rPr>
              <a:t>Organiser of .NET and Azure user groups in Bangalore</a:t>
            </a:r>
            <a:br>
              <a:rPr lang="en-IN" sz="2000" dirty="0">
                <a:sym typeface="Wingdings" pitchFamily="2" charset="2"/>
              </a:rPr>
            </a:br>
            <a:endParaRPr lang="en-IN" sz="2000" dirty="0">
              <a:sym typeface="Wingdings" pitchFamily="2" charset="2"/>
            </a:endParaRPr>
          </a:p>
          <a:p>
            <a:pPr marL="342900" indent="-342900">
              <a:buFont typeface="Wingdings" pitchFamily="2" charset="2"/>
              <a:buChar char="Ø"/>
            </a:pPr>
            <a:r>
              <a:rPr lang="en-IN" sz="2000" dirty="0">
                <a:sym typeface="Wingdings" pitchFamily="2" charset="2"/>
              </a:rPr>
              <a:t>GitHub/LinkedIn/Instagram/YouTube - @</a:t>
            </a:r>
            <a:r>
              <a:rPr lang="en-IN" sz="2000" dirty="0" err="1">
                <a:sym typeface="Wingdings" pitchFamily="2" charset="2"/>
              </a:rPr>
              <a:t>swaminathanvetri</a:t>
            </a:r>
            <a:br>
              <a:rPr lang="en-IN" sz="2000" dirty="0">
                <a:sym typeface="Wingdings" pitchFamily="2" charset="2"/>
              </a:rPr>
            </a:br>
            <a:endParaRPr lang="en-IN" sz="2000" dirty="0">
              <a:sym typeface="Wingdings" pitchFamily="2" charset="2"/>
            </a:endParaRPr>
          </a:p>
          <a:p>
            <a:pPr marL="342900" indent="-342900">
              <a:buFont typeface="Wingdings" pitchFamily="2" charset="2"/>
              <a:buChar char="Ø"/>
            </a:pPr>
            <a:r>
              <a:rPr lang="en-IN" sz="2000" dirty="0">
                <a:sym typeface="Wingdings" pitchFamily="2" charset="2"/>
              </a:rPr>
              <a:t>Twitter - @</a:t>
            </a:r>
            <a:r>
              <a:rPr lang="en-IN" sz="2000" dirty="0" err="1">
                <a:sym typeface="Wingdings" pitchFamily="2" charset="2"/>
              </a:rPr>
              <a:t>svswaminathan</a:t>
            </a:r>
            <a:br>
              <a:rPr lang="en-IN" sz="2000" dirty="0">
                <a:sym typeface="Wingdings" pitchFamily="2" charset="2"/>
              </a:rPr>
            </a:br>
            <a:endParaRPr lang="en-IN" sz="2000" dirty="0">
              <a:sym typeface="Wingdings" pitchFamily="2" charset="2"/>
            </a:endParaRPr>
          </a:p>
          <a:p>
            <a:pPr marL="342900" indent="-342900">
              <a:buFont typeface="Wingdings" pitchFamily="2" charset="2"/>
              <a:buChar char="Ø"/>
            </a:pPr>
            <a:r>
              <a:rPr lang="en-IN" sz="2000" dirty="0">
                <a:sym typeface="Wingdings" pitchFamily="2" charset="2"/>
              </a:rPr>
              <a:t>Blogging, Public speaking, Traveling, Photography, Dance, Table Tennis, Home automation</a:t>
            </a:r>
            <a:endParaRPr lang="en-IN" sz="2000" dirty="0"/>
          </a:p>
        </p:txBody>
      </p:sp>
    </p:spTree>
    <p:extLst>
      <p:ext uri="{BB962C8B-B14F-4D97-AF65-F5344CB8AC3E}">
        <p14:creationId xmlns:p14="http://schemas.microsoft.com/office/powerpoint/2010/main" val="37819209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B76FB-80F1-39AB-0F4C-0076CFD1E757}"/>
              </a:ext>
            </a:extLst>
          </p:cNvPr>
          <p:cNvSpPr>
            <a:spLocks noGrp="1"/>
          </p:cNvSpPr>
          <p:nvPr>
            <p:ph type="title"/>
          </p:nvPr>
        </p:nvSpPr>
        <p:spPr>
          <a:xfrm>
            <a:off x="766363" y="478185"/>
            <a:ext cx="8513103" cy="598305"/>
          </a:xfrm>
        </p:spPr>
        <p:txBody>
          <a:bodyPr/>
          <a:lstStyle/>
          <a:p>
            <a:r>
              <a:rPr lang="en-US" dirty="0"/>
              <a:t>Multi-cloud challenges stats</a:t>
            </a:r>
          </a:p>
        </p:txBody>
      </p:sp>
      <p:pic>
        <p:nvPicPr>
          <p:cNvPr id="4" name="Picture 3">
            <a:extLst>
              <a:ext uri="{FF2B5EF4-FFF2-40B4-BE49-F238E27FC236}">
                <a16:creationId xmlns:a16="http://schemas.microsoft.com/office/drawing/2014/main" id="{767D0622-D19B-3E64-7858-AA31E6AB3030}"/>
              </a:ext>
            </a:extLst>
          </p:cNvPr>
          <p:cNvPicPr>
            <a:picLocks noChangeAspect="1"/>
          </p:cNvPicPr>
          <p:nvPr/>
        </p:nvPicPr>
        <p:blipFill>
          <a:blip r:embed="rId2"/>
          <a:stretch>
            <a:fillRect/>
          </a:stretch>
        </p:blipFill>
        <p:spPr>
          <a:xfrm>
            <a:off x="3237445" y="1364356"/>
            <a:ext cx="6656294" cy="6531428"/>
          </a:xfrm>
          <a:prstGeom prst="rect">
            <a:avLst/>
          </a:prstGeom>
        </p:spPr>
      </p:pic>
      <p:sp>
        <p:nvSpPr>
          <p:cNvPr id="5" name="TextBox 4">
            <a:extLst>
              <a:ext uri="{FF2B5EF4-FFF2-40B4-BE49-F238E27FC236}">
                <a16:creationId xmlns:a16="http://schemas.microsoft.com/office/drawing/2014/main" id="{CC4FBE51-21B7-9C9D-8382-3872C8C6484C}"/>
              </a:ext>
            </a:extLst>
          </p:cNvPr>
          <p:cNvSpPr txBox="1"/>
          <p:nvPr/>
        </p:nvSpPr>
        <p:spPr>
          <a:xfrm>
            <a:off x="7315200" y="7828740"/>
            <a:ext cx="11766177" cy="184666"/>
          </a:xfrm>
          <a:prstGeom prst="rect">
            <a:avLst/>
          </a:prstGeom>
          <a:noFill/>
        </p:spPr>
        <p:txBody>
          <a:bodyPr wrap="square" lIns="0" tIns="0" rIns="0" bIns="0" rtlCol="0">
            <a:spAutoFit/>
          </a:bodyPr>
          <a:lstStyle/>
          <a:p>
            <a:pPr algn="l"/>
            <a:r>
              <a:rPr lang="en-US" sz="1200" dirty="0">
                <a:gradFill>
                  <a:gsLst>
                    <a:gs pos="2917">
                      <a:schemeClr val="tx1"/>
                    </a:gs>
                    <a:gs pos="30000">
                      <a:schemeClr val="tx1"/>
                    </a:gs>
                  </a:gsLst>
                  <a:lin ang="5400000" scaled="0"/>
                </a:gradFill>
              </a:rPr>
              <a:t>Source: </a:t>
            </a:r>
            <a:r>
              <a:rPr lang="en-IN" sz="1200" dirty="0">
                <a:hlinkClick r:id="rId3"/>
              </a:rPr>
              <a:t>esg_ebook_google_cloud_multicloud_application_deployment_february_2023.pdf</a:t>
            </a:r>
            <a:endParaRPr lang="en-US" sz="12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66310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650E2B-0E2C-4487-2D08-ED4C9FFE4EB2}"/>
              </a:ext>
            </a:extLst>
          </p:cNvPr>
          <p:cNvSpPr>
            <a:spLocks noGrp="1"/>
          </p:cNvSpPr>
          <p:nvPr>
            <p:ph type="title"/>
          </p:nvPr>
        </p:nvSpPr>
        <p:spPr/>
        <p:txBody>
          <a:bodyPr/>
          <a:lstStyle/>
          <a:p>
            <a:r>
              <a:rPr lang="en-US" dirty="0"/>
              <a:t>To Be, or Not To Be </a:t>
            </a:r>
          </a:p>
        </p:txBody>
      </p:sp>
      <p:sp>
        <p:nvSpPr>
          <p:cNvPr id="5" name="Text Placeholder 4">
            <a:extLst>
              <a:ext uri="{FF2B5EF4-FFF2-40B4-BE49-F238E27FC236}">
                <a16:creationId xmlns:a16="http://schemas.microsoft.com/office/drawing/2014/main" id="{7638AB64-8C3A-D504-53DA-4B77B2C374CE}"/>
              </a:ext>
            </a:extLst>
          </p:cNvPr>
          <p:cNvSpPr>
            <a:spLocks noGrp="1"/>
          </p:cNvSpPr>
          <p:nvPr>
            <p:ph type="body" sz="quarter" idx="12"/>
          </p:nvPr>
        </p:nvSpPr>
        <p:spPr/>
        <p:txBody>
          <a:bodyPr/>
          <a:lstStyle/>
          <a:p>
            <a:r>
              <a:rPr lang="en-US" dirty="0"/>
              <a:t>Why not if the business benefits outweighs challenges … </a:t>
            </a:r>
          </a:p>
        </p:txBody>
      </p:sp>
    </p:spTree>
    <p:extLst>
      <p:ext uri="{BB962C8B-B14F-4D97-AF65-F5344CB8AC3E}">
        <p14:creationId xmlns:p14="http://schemas.microsoft.com/office/powerpoint/2010/main" val="2594632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809DB10-5D16-458A-9D51-EA73716C3B97}"/>
              </a:ext>
            </a:extLst>
          </p:cNvPr>
          <p:cNvSpPr>
            <a:spLocks noGrp="1"/>
          </p:cNvSpPr>
          <p:nvPr>
            <p:ph type="title"/>
          </p:nvPr>
        </p:nvSpPr>
        <p:spPr/>
        <p:txBody>
          <a:bodyPr/>
          <a:lstStyle/>
          <a:p>
            <a:r>
              <a:rPr lang="en-IN" dirty="0"/>
              <a:t>Multi-cloud is NOT a silver bullet</a:t>
            </a:r>
          </a:p>
        </p:txBody>
      </p:sp>
      <p:sp>
        <p:nvSpPr>
          <p:cNvPr id="4" name="Text Placeholder 3">
            <a:extLst>
              <a:ext uri="{FF2B5EF4-FFF2-40B4-BE49-F238E27FC236}">
                <a16:creationId xmlns:a16="http://schemas.microsoft.com/office/drawing/2014/main" id="{B9EFBBBC-0A89-49E6-8D08-91A3BD4E0016}"/>
              </a:ext>
            </a:extLst>
          </p:cNvPr>
          <p:cNvSpPr>
            <a:spLocks noGrp="1"/>
          </p:cNvSpPr>
          <p:nvPr>
            <p:ph type="body" sz="quarter" idx="12"/>
          </p:nvPr>
        </p:nvSpPr>
        <p:spPr/>
        <p:txBody>
          <a:bodyPr/>
          <a:lstStyle/>
          <a:p>
            <a:r>
              <a:rPr lang="en-IN" dirty="0"/>
              <a:t>Like any other tech buzzword </a:t>
            </a:r>
            <a:r>
              <a:rPr lang="en-IN" dirty="0">
                <a:sym typeface="Wingdings" pitchFamily="2" charset="2"/>
              </a:rPr>
              <a:t> </a:t>
            </a:r>
            <a:endParaRPr lang="en-IN" dirty="0"/>
          </a:p>
        </p:txBody>
      </p:sp>
    </p:spTree>
    <p:extLst>
      <p:ext uri="{BB962C8B-B14F-4D97-AF65-F5344CB8AC3E}">
        <p14:creationId xmlns:p14="http://schemas.microsoft.com/office/powerpoint/2010/main" val="2316228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checkerboard(across)">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650E2B-0E2C-4487-2D08-ED4C9FFE4EB2}"/>
              </a:ext>
            </a:extLst>
          </p:cNvPr>
          <p:cNvSpPr>
            <a:spLocks noGrp="1"/>
          </p:cNvSpPr>
          <p:nvPr>
            <p:ph type="title"/>
          </p:nvPr>
        </p:nvSpPr>
        <p:spPr>
          <a:xfrm>
            <a:off x="702258" y="3639880"/>
            <a:ext cx="11985041" cy="598305"/>
          </a:xfrm>
        </p:spPr>
        <p:txBody>
          <a:bodyPr/>
          <a:lstStyle/>
          <a:p>
            <a:r>
              <a:rPr lang="en-US" dirty="0"/>
              <a:t>Tools &amp; Tech to build multi-cloud apps</a:t>
            </a:r>
          </a:p>
        </p:txBody>
      </p:sp>
    </p:spTree>
    <p:extLst>
      <p:ext uri="{BB962C8B-B14F-4D97-AF65-F5344CB8AC3E}">
        <p14:creationId xmlns:p14="http://schemas.microsoft.com/office/powerpoint/2010/main" val="40415188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462C84-2249-52BF-D7DD-8A5DC21B7631}"/>
              </a:ext>
            </a:extLst>
          </p:cNvPr>
          <p:cNvSpPr>
            <a:spLocks noGrp="1"/>
          </p:cNvSpPr>
          <p:nvPr>
            <p:ph type="title"/>
          </p:nvPr>
        </p:nvSpPr>
        <p:spPr>
          <a:xfrm>
            <a:off x="783902" y="206255"/>
            <a:ext cx="10972800" cy="1794915"/>
          </a:xfrm>
        </p:spPr>
        <p:txBody>
          <a:bodyPr/>
          <a:lstStyle/>
          <a:p>
            <a:r>
              <a:rPr lang="en-US" dirty="0" err="1"/>
              <a:t>Dapr</a:t>
            </a:r>
            <a:r>
              <a:rPr lang="en-US" dirty="0"/>
              <a:t> - Distributed Application Runtime</a:t>
            </a:r>
            <a:br>
              <a:rPr lang="en-US" dirty="0"/>
            </a:br>
            <a:endParaRPr lang="en-US" dirty="0"/>
          </a:p>
        </p:txBody>
      </p:sp>
      <p:sp>
        <p:nvSpPr>
          <p:cNvPr id="5" name="Text Placeholder 4">
            <a:extLst>
              <a:ext uri="{FF2B5EF4-FFF2-40B4-BE49-F238E27FC236}">
                <a16:creationId xmlns:a16="http://schemas.microsoft.com/office/drawing/2014/main" id="{33920709-BD4A-7524-4B64-2A7F2844EF50}"/>
              </a:ext>
            </a:extLst>
          </p:cNvPr>
          <p:cNvSpPr>
            <a:spLocks noGrp="1"/>
          </p:cNvSpPr>
          <p:nvPr>
            <p:ph type="body" sz="quarter" idx="12"/>
          </p:nvPr>
        </p:nvSpPr>
        <p:spPr>
          <a:xfrm>
            <a:off x="1171182" y="2170261"/>
            <a:ext cx="10972800" cy="1477328"/>
          </a:xfrm>
        </p:spPr>
        <p:txBody>
          <a:bodyPr/>
          <a:lstStyle/>
          <a:p>
            <a:endParaRPr lang="en-US" dirty="0"/>
          </a:p>
          <a:p>
            <a:r>
              <a:rPr lang="en-US" dirty="0" err="1"/>
              <a:t>Dapr</a:t>
            </a:r>
            <a:r>
              <a:rPr lang="en-US" dirty="0"/>
              <a:t> is a </a:t>
            </a:r>
            <a:r>
              <a:rPr lang="en-US" b="1" dirty="0"/>
              <a:t>portable</a:t>
            </a:r>
            <a:r>
              <a:rPr lang="en-US" dirty="0"/>
              <a:t>, event-driven runtime that makes it easy for any developer to build resilient, stateless, and stateful applications that run on the cloud and edge and embraces the diversity of languages and developer frameworks</a:t>
            </a:r>
          </a:p>
        </p:txBody>
      </p:sp>
      <p:sp>
        <p:nvSpPr>
          <p:cNvPr id="6" name="TextBox 5">
            <a:extLst>
              <a:ext uri="{FF2B5EF4-FFF2-40B4-BE49-F238E27FC236}">
                <a16:creationId xmlns:a16="http://schemas.microsoft.com/office/drawing/2014/main" id="{C1BEA9DE-5DC8-F8A9-3164-6D3BD2956821}"/>
              </a:ext>
            </a:extLst>
          </p:cNvPr>
          <p:cNvSpPr txBox="1"/>
          <p:nvPr/>
        </p:nvSpPr>
        <p:spPr>
          <a:xfrm>
            <a:off x="2309247" y="7485681"/>
            <a:ext cx="6710767" cy="276999"/>
          </a:xfrm>
          <a:prstGeom prst="rect">
            <a:avLst/>
          </a:prstGeom>
          <a:noFill/>
        </p:spPr>
        <p:txBody>
          <a:bodyPr wrap="square" lIns="0" tIns="0" rIns="0" bIns="0" rtlCol="0">
            <a:spAutoFit/>
          </a:bodyPr>
          <a:lstStyle/>
          <a:p>
            <a:pPr algn="l"/>
            <a:r>
              <a:rPr lang="en-US" sz="1800" dirty="0">
                <a:gradFill>
                  <a:gsLst>
                    <a:gs pos="2917">
                      <a:schemeClr val="tx1"/>
                    </a:gs>
                    <a:gs pos="30000">
                      <a:schemeClr val="tx1"/>
                    </a:gs>
                  </a:gsLst>
                  <a:lin ang="5400000" scaled="0"/>
                </a:gradFill>
              </a:rPr>
              <a:t>Source: </a:t>
            </a:r>
            <a:r>
              <a:rPr lang="en-IN" sz="1400" dirty="0">
                <a:hlinkClick r:id="rId2"/>
              </a:rPr>
              <a:t>Overview | Dapr Docs</a:t>
            </a:r>
            <a:endParaRPr lang="en-US" sz="18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1202565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462C84-2249-52BF-D7DD-8A5DC21B7631}"/>
              </a:ext>
            </a:extLst>
          </p:cNvPr>
          <p:cNvSpPr>
            <a:spLocks noGrp="1"/>
          </p:cNvSpPr>
          <p:nvPr>
            <p:ph type="title"/>
          </p:nvPr>
        </p:nvSpPr>
        <p:spPr>
          <a:xfrm>
            <a:off x="783902" y="804560"/>
            <a:ext cx="10972800" cy="1196610"/>
          </a:xfrm>
        </p:spPr>
        <p:txBody>
          <a:bodyPr/>
          <a:lstStyle/>
          <a:p>
            <a:r>
              <a:rPr lang="en-US" dirty="0" err="1"/>
              <a:t>Dapr</a:t>
            </a:r>
            <a:r>
              <a:rPr lang="en-US" dirty="0"/>
              <a:t> – Building Blocks</a:t>
            </a:r>
            <a:br>
              <a:rPr lang="en-US" dirty="0"/>
            </a:br>
            <a:endParaRPr lang="en-US" dirty="0"/>
          </a:p>
        </p:txBody>
      </p:sp>
      <p:pic>
        <p:nvPicPr>
          <p:cNvPr id="7" name="Picture 6">
            <a:extLst>
              <a:ext uri="{FF2B5EF4-FFF2-40B4-BE49-F238E27FC236}">
                <a16:creationId xmlns:a16="http://schemas.microsoft.com/office/drawing/2014/main" id="{296753A3-5DD0-A681-84C2-BAB2B3A374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901" y="2001169"/>
            <a:ext cx="12918691" cy="4709597"/>
          </a:xfrm>
          <a:prstGeom prst="rect">
            <a:avLst/>
          </a:prstGeom>
        </p:spPr>
      </p:pic>
      <p:sp>
        <p:nvSpPr>
          <p:cNvPr id="8" name="TextBox 7">
            <a:extLst>
              <a:ext uri="{FF2B5EF4-FFF2-40B4-BE49-F238E27FC236}">
                <a16:creationId xmlns:a16="http://schemas.microsoft.com/office/drawing/2014/main" id="{4DD02377-5742-6AD8-FFFE-9865B4C53947}"/>
              </a:ext>
            </a:extLst>
          </p:cNvPr>
          <p:cNvSpPr txBox="1"/>
          <p:nvPr/>
        </p:nvSpPr>
        <p:spPr>
          <a:xfrm>
            <a:off x="2061275" y="7609668"/>
            <a:ext cx="7408189" cy="276999"/>
          </a:xfrm>
          <a:prstGeom prst="rect">
            <a:avLst/>
          </a:prstGeom>
          <a:noFill/>
        </p:spPr>
        <p:txBody>
          <a:bodyPr wrap="square" lIns="0" tIns="0" rIns="0" bIns="0" rtlCol="0">
            <a:spAutoFit/>
          </a:bodyPr>
          <a:lstStyle/>
          <a:p>
            <a:pPr algn="l"/>
            <a:r>
              <a:rPr lang="en-US" sz="1800" dirty="0">
                <a:gradFill>
                  <a:gsLst>
                    <a:gs pos="2917">
                      <a:schemeClr val="tx1"/>
                    </a:gs>
                    <a:gs pos="30000">
                      <a:schemeClr val="tx1"/>
                    </a:gs>
                  </a:gsLst>
                  <a:lin ang="5400000" scaled="0"/>
                </a:gradFill>
              </a:rPr>
              <a:t>Source: </a:t>
            </a:r>
            <a:r>
              <a:rPr lang="en-IN" sz="1400" dirty="0">
                <a:hlinkClick r:id="rId3"/>
              </a:rPr>
              <a:t>docs/daprdocs/static/images/building_blocks.png at v1.12 · dapr/docs · GitHub</a:t>
            </a:r>
            <a:endParaRPr lang="en-US" sz="18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7174937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4B9B1-195E-3E97-B823-EF93C984F5C0}"/>
              </a:ext>
            </a:extLst>
          </p:cNvPr>
          <p:cNvSpPr>
            <a:spLocks noGrp="1"/>
          </p:cNvSpPr>
          <p:nvPr>
            <p:ph type="title"/>
          </p:nvPr>
        </p:nvSpPr>
        <p:spPr>
          <a:xfrm>
            <a:off x="800230" y="167746"/>
            <a:ext cx="5003669" cy="1196610"/>
          </a:xfrm>
        </p:spPr>
        <p:txBody>
          <a:bodyPr/>
          <a:lstStyle/>
          <a:p>
            <a:r>
              <a:rPr lang="en-US" dirty="0" err="1"/>
              <a:t>Dapr</a:t>
            </a:r>
            <a:r>
              <a:rPr lang="en-US" dirty="0"/>
              <a:t> - Components</a:t>
            </a:r>
          </a:p>
        </p:txBody>
      </p:sp>
      <p:pic>
        <p:nvPicPr>
          <p:cNvPr id="5" name="Picture 4">
            <a:extLst>
              <a:ext uri="{FF2B5EF4-FFF2-40B4-BE49-F238E27FC236}">
                <a16:creationId xmlns:a16="http://schemas.microsoft.com/office/drawing/2014/main" id="{3A6E199D-224F-A493-DC7E-842AF534EC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6220" y="1643326"/>
            <a:ext cx="10000499" cy="5915933"/>
          </a:xfrm>
          <a:prstGeom prst="rect">
            <a:avLst/>
          </a:prstGeom>
        </p:spPr>
      </p:pic>
      <p:sp>
        <p:nvSpPr>
          <p:cNvPr id="6" name="TextBox 5">
            <a:extLst>
              <a:ext uri="{FF2B5EF4-FFF2-40B4-BE49-F238E27FC236}">
                <a16:creationId xmlns:a16="http://schemas.microsoft.com/office/drawing/2014/main" id="{9CB92CE7-866F-55E5-F426-D4FBA18D5FBF}"/>
              </a:ext>
            </a:extLst>
          </p:cNvPr>
          <p:cNvSpPr txBox="1"/>
          <p:nvPr/>
        </p:nvSpPr>
        <p:spPr>
          <a:xfrm>
            <a:off x="2061275" y="7609668"/>
            <a:ext cx="7408189" cy="276999"/>
          </a:xfrm>
          <a:prstGeom prst="rect">
            <a:avLst/>
          </a:prstGeom>
          <a:noFill/>
        </p:spPr>
        <p:txBody>
          <a:bodyPr wrap="square" lIns="0" tIns="0" rIns="0" bIns="0" rtlCol="0">
            <a:spAutoFit/>
          </a:bodyPr>
          <a:lstStyle/>
          <a:p>
            <a:pPr algn="l"/>
            <a:r>
              <a:rPr lang="en-US" sz="1800" dirty="0">
                <a:gradFill>
                  <a:gsLst>
                    <a:gs pos="2917">
                      <a:schemeClr val="tx1"/>
                    </a:gs>
                    <a:gs pos="30000">
                      <a:schemeClr val="tx1"/>
                    </a:gs>
                  </a:gsLst>
                  <a:lin ang="5400000" scaled="0"/>
                </a:gradFill>
              </a:rPr>
              <a:t>Source: </a:t>
            </a:r>
            <a:r>
              <a:rPr lang="en-IN" sz="1100" dirty="0">
                <a:hlinkClick r:id="rId3"/>
              </a:rPr>
              <a:t>docs/daprdocs/static/images/concepts-components.png at v1.12 · dapr/docs · GitHub</a:t>
            </a:r>
            <a:endParaRPr lang="en-US" sz="18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2714896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B807973-472C-6446-F451-30374A338338}"/>
              </a:ext>
            </a:extLst>
          </p:cNvPr>
          <p:cNvSpPr>
            <a:spLocks noGrp="1"/>
          </p:cNvSpPr>
          <p:nvPr>
            <p:ph type="title"/>
          </p:nvPr>
        </p:nvSpPr>
        <p:spPr>
          <a:xfrm>
            <a:off x="1220168" y="798695"/>
            <a:ext cx="3232926" cy="598318"/>
          </a:xfrm>
        </p:spPr>
        <p:txBody>
          <a:bodyPr/>
          <a:lstStyle/>
          <a:p>
            <a:r>
              <a:rPr lang="en-US" dirty="0"/>
              <a:t>Radius</a:t>
            </a:r>
          </a:p>
        </p:txBody>
      </p:sp>
      <p:sp>
        <p:nvSpPr>
          <p:cNvPr id="5" name="Text Placeholder 4">
            <a:extLst>
              <a:ext uri="{FF2B5EF4-FFF2-40B4-BE49-F238E27FC236}">
                <a16:creationId xmlns:a16="http://schemas.microsoft.com/office/drawing/2014/main" id="{C2A12ECA-871F-DDAC-FB82-BFF4D9A6ADD0}"/>
              </a:ext>
            </a:extLst>
          </p:cNvPr>
          <p:cNvSpPr>
            <a:spLocks noGrp="1"/>
          </p:cNvSpPr>
          <p:nvPr>
            <p:ph type="body" sz="quarter" idx="12"/>
          </p:nvPr>
        </p:nvSpPr>
        <p:spPr>
          <a:xfrm>
            <a:off x="1220168" y="3191470"/>
            <a:ext cx="12267232" cy="3693319"/>
          </a:xfrm>
        </p:spPr>
        <p:txBody>
          <a:bodyPr/>
          <a:lstStyle/>
          <a:p>
            <a:r>
              <a:rPr lang="en-US" dirty="0"/>
              <a:t>Radius is an </a:t>
            </a:r>
            <a:r>
              <a:rPr lang="en-US" b="1" dirty="0"/>
              <a:t>open-source</a:t>
            </a:r>
            <a:r>
              <a:rPr lang="en-US" dirty="0"/>
              <a:t>, cloud-native, application platform that enables </a:t>
            </a:r>
            <a:r>
              <a:rPr lang="en-US" b="1" dirty="0"/>
              <a:t>developers </a:t>
            </a:r>
            <a:r>
              <a:rPr lang="en-US" dirty="0"/>
              <a:t>and the </a:t>
            </a:r>
            <a:r>
              <a:rPr lang="en-US" b="1" dirty="0"/>
              <a:t>operators </a:t>
            </a:r>
            <a:r>
              <a:rPr lang="en-US" dirty="0"/>
              <a:t>that support them to </a:t>
            </a:r>
            <a:r>
              <a:rPr lang="en-US" b="1" dirty="0"/>
              <a:t>define</a:t>
            </a:r>
            <a:r>
              <a:rPr lang="en-US" dirty="0"/>
              <a:t>, </a:t>
            </a:r>
            <a:r>
              <a:rPr lang="en-US" b="1" dirty="0"/>
              <a:t>deploy</a:t>
            </a:r>
            <a:r>
              <a:rPr lang="en-US" dirty="0"/>
              <a:t>, and </a:t>
            </a:r>
            <a:r>
              <a:rPr lang="en-US" b="1" dirty="0"/>
              <a:t>collaborate </a:t>
            </a:r>
            <a:r>
              <a:rPr lang="en-US" dirty="0"/>
              <a:t>on cloud-native applications across </a:t>
            </a:r>
            <a:r>
              <a:rPr lang="en-US" b="1" dirty="0"/>
              <a:t>public clouds </a:t>
            </a:r>
            <a:r>
              <a:rPr lang="en-US" dirty="0"/>
              <a:t>and </a:t>
            </a:r>
            <a:r>
              <a:rPr lang="en-US" b="1" dirty="0"/>
              <a:t>private infrastructure</a:t>
            </a:r>
          </a:p>
          <a:p>
            <a:endParaRPr lang="en-US" b="1" dirty="0"/>
          </a:p>
          <a:p>
            <a:endParaRPr lang="en-US" dirty="0"/>
          </a:p>
          <a:p>
            <a:endParaRPr lang="en-US" dirty="0"/>
          </a:p>
          <a:p>
            <a:endParaRPr lang="en-US" dirty="0"/>
          </a:p>
          <a:p>
            <a:endParaRPr lang="en-US" dirty="0"/>
          </a:p>
          <a:p>
            <a:r>
              <a:rPr lang="en-US" dirty="0"/>
              <a:t>**Early release and not production ready toolset</a:t>
            </a:r>
          </a:p>
          <a:p>
            <a:pPr marL="342900" indent="-342900">
              <a:buFont typeface="Wingdings" pitchFamily="2" charset="2"/>
              <a:buChar char="Ø"/>
            </a:pPr>
            <a:endParaRPr lang="en-US" dirty="0"/>
          </a:p>
        </p:txBody>
      </p:sp>
      <p:sp>
        <p:nvSpPr>
          <p:cNvPr id="6" name="TextBox 5">
            <a:extLst>
              <a:ext uri="{FF2B5EF4-FFF2-40B4-BE49-F238E27FC236}">
                <a16:creationId xmlns:a16="http://schemas.microsoft.com/office/drawing/2014/main" id="{D48BDFAE-BE55-541E-EC70-8A94816EB442}"/>
              </a:ext>
            </a:extLst>
          </p:cNvPr>
          <p:cNvSpPr txBox="1"/>
          <p:nvPr/>
        </p:nvSpPr>
        <p:spPr>
          <a:xfrm>
            <a:off x="2367643" y="7249886"/>
            <a:ext cx="5715000" cy="276999"/>
          </a:xfrm>
          <a:prstGeom prst="rect">
            <a:avLst/>
          </a:prstGeom>
          <a:noFill/>
        </p:spPr>
        <p:txBody>
          <a:bodyPr wrap="square" lIns="0" tIns="0" rIns="0" bIns="0" rtlCol="0">
            <a:spAutoFit/>
          </a:bodyPr>
          <a:lstStyle/>
          <a:p>
            <a:pPr algn="l"/>
            <a:r>
              <a:rPr lang="en-US" sz="1800" dirty="0">
                <a:gradFill>
                  <a:gsLst>
                    <a:gs pos="2917">
                      <a:schemeClr val="tx1"/>
                    </a:gs>
                    <a:gs pos="30000">
                      <a:schemeClr val="tx1"/>
                    </a:gs>
                  </a:gsLst>
                  <a:lin ang="5400000" scaled="0"/>
                </a:gradFill>
              </a:rPr>
              <a:t>Source: </a:t>
            </a:r>
            <a:r>
              <a:rPr lang="en-IN" sz="1400" dirty="0">
                <a:hlinkClick r:id="rId2"/>
              </a:rPr>
              <a:t>Radius (radapp.io)</a:t>
            </a:r>
            <a:endParaRPr lang="en-US" sz="18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2596758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A3D32-2AFB-5362-2B5E-04A0C83D7069}"/>
              </a:ext>
            </a:extLst>
          </p:cNvPr>
          <p:cNvSpPr>
            <a:spLocks noGrp="1"/>
          </p:cNvSpPr>
          <p:nvPr>
            <p:ph type="title"/>
          </p:nvPr>
        </p:nvSpPr>
        <p:spPr>
          <a:xfrm>
            <a:off x="800231" y="766051"/>
            <a:ext cx="6168076" cy="598305"/>
          </a:xfrm>
        </p:spPr>
        <p:txBody>
          <a:bodyPr/>
          <a:lstStyle/>
          <a:p>
            <a:r>
              <a:rPr lang="en-US" dirty="0"/>
              <a:t>Radius - Capabilities</a:t>
            </a:r>
          </a:p>
        </p:txBody>
      </p:sp>
      <p:sp>
        <p:nvSpPr>
          <p:cNvPr id="7" name="Rounded Rectangle 6">
            <a:extLst>
              <a:ext uri="{FF2B5EF4-FFF2-40B4-BE49-F238E27FC236}">
                <a16:creationId xmlns:a16="http://schemas.microsoft.com/office/drawing/2014/main" id="{F600B3C1-A113-1E25-D243-5CFAC8C5D746}"/>
              </a:ext>
            </a:extLst>
          </p:cNvPr>
          <p:cNvSpPr/>
          <p:nvPr/>
        </p:nvSpPr>
        <p:spPr bwMode="auto">
          <a:xfrm>
            <a:off x="975239" y="2237015"/>
            <a:ext cx="2861975" cy="1877785"/>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Developer </a:t>
            </a:r>
          </a:p>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t>
            </a:r>
          </a:p>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 Operator Collaboration</a:t>
            </a:r>
          </a:p>
        </p:txBody>
      </p:sp>
      <p:sp>
        <p:nvSpPr>
          <p:cNvPr id="8" name="Rounded Rectangle 7">
            <a:extLst>
              <a:ext uri="{FF2B5EF4-FFF2-40B4-BE49-F238E27FC236}">
                <a16:creationId xmlns:a16="http://schemas.microsoft.com/office/drawing/2014/main" id="{AB3739A6-0F86-DD9F-4ACB-B710A5F8DA42}"/>
              </a:ext>
            </a:extLst>
          </p:cNvPr>
          <p:cNvSpPr/>
          <p:nvPr/>
        </p:nvSpPr>
        <p:spPr bwMode="auto">
          <a:xfrm>
            <a:off x="4687267" y="2237015"/>
            <a:ext cx="2861975" cy="1877785"/>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Application Graph</a:t>
            </a:r>
          </a:p>
        </p:txBody>
      </p:sp>
      <p:sp>
        <p:nvSpPr>
          <p:cNvPr id="9" name="Rounded Rectangle 8">
            <a:extLst>
              <a:ext uri="{FF2B5EF4-FFF2-40B4-BE49-F238E27FC236}">
                <a16:creationId xmlns:a16="http://schemas.microsoft.com/office/drawing/2014/main" id="{38F74B3E-CF85-4704-687D-9B0A1D4D5492}"/>
              </a:ext>
            </a:extLst>
          </p:cNvPr>
          <p:cNvSpPr/>
          <p:nvPr/>
        </p:nvSpPr>
        <p:spPr bwMode="auto">
          <a:xfrm>
            <a:off x="8399295" y="2237015"/>
            <a:ext cx="2861975" cy="1877785"/>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Infrastructure</a:t>
            </a:r>
          </a:p>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Recipes</a:t>
            </a:r>
          </a:p>
        </p:txBody>
      </p:sp>
      <p:sp>
        <p:nvSpPr>
          <p:cNvPr id="10" name="Rounded Rectangle 9">
            <a:extLst>
              <a:ext uri="{FF2B5EF4-FFF2-40B4-BE49-F238E27FC236}">
                <a16:creationId xmlns:a16="http://schemas.microsoft.com/office/drawing/2014/main" id="{3F0BC38B-15FA-B5EF-0DFA-6DE976FCD422}"/>
              </a:ext>
            </a:extLst>
          </p:cNvPr>
          <p:cNvSpPr/>
          <p:nvPr/>
        </p:nvSpPr>
        <p:spPr bwMode="auto">
          <a:xfrm>
            <a:off x="2542781" y="5295901"/>
            <a:ext cx="2861975" cy="1877785"/>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Cloud Neutral</a:t>
            </a:r>
          </a:p>
        </p:txBody>
      </p:sp>
      <p:sp>
        <p:nvSpPr>
          <p:cNvPr id="11" name="Rounded Rectangle 10">
            <a:extLst>
              <a:ext uri="{FF2B5EF4-FFF2-40B4-BE49-F238E27FC236}">
                <a16:creationId xmlns:a16="http://schemas.microsoft.com/office/drawing/2014/main" id="{781B9F34-F6A4-F551-C720-5B9D4838D0E3}"/>
              </a:ext>
            </a:extLst>
          </p:cNvPr>
          <p:cNvSpPr/>
          <p:nvPr/>
        </p:nvSpPr>
        <p:spPr bwMode="auto">
          <a:xfrm>
            <a:off x="6968307" y="5295901"/>
            <a:ext cx="2861975" cy="1877785"/>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Leverage existing Toolset</a:t>
            </a:r>
          </a:p>
        </p:txBody>
      </p:sp>
    </p:spTree>
    <p:extLst>
      <p:ext uri="{BB962C8B-B14F-4D97-AF65-F5344CB8AC3E}">
        <p14:creationId xmlns:p14="http://schemas.microsoft.com/office/powerpoint/2010/main" val="31472752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8D680-E600-2E0E-0CC4-F667B68C82B8}"/>
              </a:ext>
            </a:extLst>
          </p:cNvPr>
          <p:cNvSpPr>
            <a:spLocks noGrp="1"/>
          </p:cNvSpPr>
          <p:nvPr>
            <p:ph type="title"/>
          </p:nvPr>
        </p:nvSpPr>
        <p:spPr>
          <a:xfrm>
            <a:off x="800231" y="766051"/>
            <a:ext cx="8063214" cy="598305"/>
          </a:xfrm>
        </p:spPr>
        <p:txBody>
          <a:bodyPr/>
          <a:lstStyle/>
          <a:p>
            <a:r>
              <a:rPr lang="en-US" dirty="0"/>
              <a:t>References</a:t>
            </a:r>
          </a:p>
        </p:txBody>
      </p:sp>
      <p:sp>
        <p:nvSpPr>
          <p:cNvPr id="3" name="Text Placeholder 2">
            <a:extLst>
              <a:ext uri="{FF2B5EF4-FFF2-40B4-BE49-F238E27FC236}">
                <a16:creationId xmlns:a16="http://schemas.microsoft.com/office/drawing/2014/main" id="{5CFB1C41-889D-E573-2546-83BFEFCAE4F6}"/>
              </a:ext>
            </a:extLst>
          </p:cNvPr>
          <p:cNvSpPr>
            <a:spLocks noGrp="1"/>
          </p:cNvSpPr>
          <p:nvPr>
            <p:ph type="body" sz="quarter" idx="12"/>
          </p:nvPr>
        </p:nvSpPr>
        <p:spPr>
          <a:xfrm>
            <a:off x="1140185" y="1674315"/>
            <a:ext cx="10572203" cy="5482591"/>
          </a:xfrm>
        </p:spPr>
        <p:txBody>
          <a:bodyPr/>
          <a:lstStyle/>
          <a:p>
            <a:pPr marL="342900" indent="-342900">
              <a:lnSpc>
                <a:spcPct val="150000"/>
              </a:lnSpc>
              <a:buFont typeface="Wingdings" pitchFamily="2" charset="2"/>
              <a:buChar char="q"/>
            </a:pPr>
            <a:r>
              <a:rPr lang="en-IN" sz="2000" dirty="0">
                <a:hlinkClick r:id="rId2"/>
              </a:rPr>
              <a:t>Introduction to hybrid and multicloud - Cloud Adoption Framework | Microsoft Learn</a:t>
            </a:r>
            <a:endParaRPr lang="en-IN" sz="2000" dirty="0"/>
          </a:p>
          <a:p>
            <a:pPr marL="342900" indent="-342900">
              <a:lnSpc>
                <a:spcPct val="150000"/>
              </a:lnSpc>
              <a:buFont typeface="Wingdings" pitchFamily="2" charset="2"/>
              <a:buChar char="q"/>
            </a:pPr>
            <a:r>
              <a:rPr lang="en-IN" sz="2000" dirty="0">
                <a:hlinkClick r:id="rId3"/>
              </a:rPr>
              <a:t>What Is multicloud? Definition and benefits  |  Google Cloud</a:t>
            </a:r>
            <a:endParaRPr lang="en-IN" sz="2000" dirty="0"/>
          </a:p>
          <a:p>
            <a:pPr marL="342900" indent="-342900">
              <a:lnSpc>
                <a:spcPct val="150000"/>
              </a:lnSpc>
              <a:buFont typeface="Wingdings" pitchFamily="2" charset="2"/>
              <a:buChar char="q"/>
            </a:pPr>
            <a:r>
              <a:rPr lang="en-IN" sz="2000" dirty="0">
                <a:hlinkClick r:id="rId4"/>
              </a:rPr>
              <a:t>Cloud Native Landscape (cncf.io)</a:t>
            </a:r>
            <a:endParaRPr lang="en-IN" sz="2000" dirty="0"/>
          </a:p>
          <a:p>
            <a:pPr marL="342900" indent="-342900">
              <a:lnSpc>
                <a:spcPct val="150000"/>
              </a:lnSpc>
              <a:buFont typeface="Wingdings" pitchFamily="2" charset="2"/>
              <a:buChar char="q"/>
            </a:pPr>
            <a:r>
              <a:rPr lang="en-IN" sz="2000" dirty="0">
                <a:hlinkClick r:id="rId5"/>
              </a:rPr>
              <a:t>40 cloud computing stats and trends to know in 2023 | Google Cloud Blog</a:t>
            </a:r>
            <a:endParaRPr lang="en-IN" sz="2000" dirty="0">
              <a:hlinkClick r:id="rId6"/>
            </a:endParaRPr>
          </a:p>
          <a:p>
            <a:pPr marL="342900" indent="-342900">
              <a:lnSpc>
                <a:spcPct val="150000"/>
              </a:lnSpc>
              <a:buFont typeface="Wingdings" pitchFamily="2" charset="2"/>
              <a:buChar char="q"/>
            </a:pPr>
            <a:r>
              <a:rPr lang="en-IN" sz="2000" dirty="0">
                <a:hlinkClick r:id="rId6"/>
              </a:rPr>
              <a:t>esg_ebook_google_cloud_multicloud_application_deployment_february_2023.pdf</a:t>
            </a:r>
            <a:endParaRPr lang="en-IN" sz="2000" dirty="0"/>
          </a:p>
          <a:p>
            <a:pPr marL="342900" indent="-342900">
              <a:lnSpc>
                <a:spcPct val="150000"/>
              </a:lnSpc>
              <a:buFont typeface="Wingdings" pitchFamily="2" charset="2"/>
              <a:buChar char="q"/>
            </a:pPr>
            <a:r>
              <a:rPr lang="en-IN" sz="2000" dirty="0">
                <a:hlinkClick r:id="rId7"/>
              </a:rPr>
              <a:t>Multi-Cloud: Reaching the Tipping Point (vmware.com)</a:t>
            </a:r>
            <a:endParaRPr lang="en-IN" sz="2000" dirty="0"/>
          </a:p>
          <a:p>
            <a:pPr marL="342900" indent="-342900">
              <a:lnSpc>
                <a:spcPct val="150000"/>
              </a:lnSpc>
              <a:buFont typeface="Wingdings" pitchFamily="2" charset="2"/>
              <a:buChar char="q"/>
            </a:pPr>
            <a:r>
              <a:rPr lang="en-IN" sz="2000" dirty="0">
                <a:hlinkClick r:id="rId8"/>
              </a:rPr>
              <a:t>Google Cloud to Azure services comparison - Azure Architecture Center | Microsoft Learn</a:t>
            </a:r>
            <a:endParaRPr lang="en-IN" sz="2000" dirty="0"/>
          </a:p>
          <a:p>
            <a:pPr marL="342900" indent="-342900">
              <a:lnSpc>
                <a:spcPct val="150000"/>
              </a:lnSpc>
              <a:buFont typeface="Wingdings" pitchFamily="2" charset="2"/>
              <a:buChar char="q"/>
            </a:pPr>
            <a:r>
              <a:rPr lang="en-IN" sz="2000" dirty="0">
                <a:hlinkClick r:id="rId9"/>
              </a:rPr>
              <a:t>AWS to Azure services comparison - Azure Architecture Center | Microsoft Learn</a:t>
            </a:r>
            <a:endParaRPr lang="en-IN" sz="2000" dirty="0"/>
          </a:p>
          <a:p>
            <a:pPr marL="342900" indent="-342900">
              <a:lnSpc>
                <a:spcPct val="150000"/>
              </a:lnSpc>
              <a:buFont typeface="Wingdings" pitchFamily="2" charset="2"/>
              <a:buChar char="q"/>
            </a:pPr>
            <a:r>
              <a:rPr lang="en-IN" sz="2000" dirty="0">
                <a:hlinkClick r:id="rId10"/>
              </a:rPr>
              <a:t>Azure Arc overview - Azure Arc | Microsoft Learn</a:t>
            </a:r>
            <a:endParaRPr lang="en-IN" sz="2000" dirty="0"/>
          </a:p>
          <a:p>
            <a:pPr marL="342900" indent="-342900">
              <a:lnSpc>
                <a:spcPct val="150000"/>
              </a:lnSpc>
              <a:buFont typeface="Wingdings" pitchFamily="2" charset="2"/>
              <a:buChar char="q"/>
            </a:pPr>
            <a:r>
              <a:rPr lang="en-IN" sz="2000" dirty="0">
                <a:hlinkClick r:id="rId11"/>
              </a:rPr>
              <a:t>Anthos Powers Enterprise Container Platforms  |  Google Cloud</a:t>
            </a:r>
            <a:endParaRPr lang="en-IN" sz="2000" dirty="0"/>
          </a:p>
          <a:p>
            <a:pPr marL="342900" indent="-342900">
              <a:lnSpc>
                <a:spcPct val="150000"/>
              </a:lnSpc>
              <a:buFont typeface="Wingdings" pitchFamily="2" charset="2"/>
              <a:buChar char="q"/>
            </a:pPr>
            <a:r>
              <a:rPr lang="en-IN" sz="2000" dirty="0">
                <a:hlinkClick r:id="rId12"/>
              </a:rPr>
              <a:t>Overview | Dapr Docs</a:t>
            </a:r>
            <a:endParaRPr lang="en-IN" sz="2000" dirty="0"/>
          </a:p>
          <a:p>
            <a:pPr marL="342900" indent="-342900">
              <a:lnSpc>
                <a:spcPct val="150000"/>
              </a:lnSpc>
              <a:buFont typeface="Wingdings" pitchFamily="2" charset="2"/>
              <a:buChar char="q"/>
            </a:pPr>
            <a:r>
              <a:rPr lang="en-IN" sz="2000" dirty="0">
                <a:hlinkClick r:id="rId13"/>
              </a:rPr>
              <a:t>Radius Docs (radapp.io)</a:t>
            </a:r>
            <a:endParaRPr lang="en-US" sz="2000" dirty="0"/>
          </a:p>
        </p:txBody>
      </p:sp>
    </p:spTree>
    <p:extLst>
      <p:ext uri="{BB962C8B-B14F-4D97-AF65-F5344CB8AC3E}">
        <p14:creationId xmlns:p14="http://schemas.microsoft.com/office/powerpoint/2010/main" val="2942360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DE2A7D6-7FB1-4DCC-815C-23D62BB21C8C}"/>
              </a:ext>
            </a:extLst>
          </p:cNvPr>
          <p:cNvSpPr>
            <a:spLocks noGrp="1"/>
          </p:cNvSpPr>
          <p:nvPr>
            <p:ph type="title"/>
          </p:nvPr>
        </p:nvSpPr>
        <p:spPr/>
        <p:txBody>
          <a:bodyPr/>
          <a:lstStyle/>
          <a:p>
            <a:r>
              <a:rPr lang="en-IN" dirty="0"/>
              <a:t>Agenda</a:t>
            </a:r>
          </a:p>
        </p:txBody>
      </p:sp>
      <p:sp>
        <p:nvSpPr>
          <p:cNvPr id="4" name="Text Placeholder 3">
            <a:extLst>
              <a:ext uri="{FF2B5EF4-FFF2-40B4-BE49-F238E27FC236}">
                <a16:creationId xmlns:a16="http://schemas.microsoft.com/office/drawing/2014/main" id="{A7BF0C2C-1C31-4EB0-B960-FCC0DC1285A9}"/>
              </a:ext>
            </a:extLst>
          </p:cNvPr>
          <p:cNvSpPr>
            <a:spLocks noGrp="1"/>
          </p:cNvSpPr>
          <p:nvPr>
            <p:ph type="body" sz="quarter" idx="12"/>
          </p:nvPr>
        </p:nvSpPr>
        <p:spPr>
          <a:xfrm>
            <a:off x="800231" y="1698754"/>
            <a:ext cx="6369629" cy="2462213"/>
          </a:xfrm>
        </p:spPr>
        <p:txBody>
          <a:bodyPr/>
          <a:lstStyle/>
          <a:p>
            <a:pPr marL="342900" indent="-342900">
              <a:buFont typeface="Wingdings" pitchFamily="2" charset="2"/>
              <a:buChar char="Ø"/>
            </a:pPr>
            <a:r>
              <a:rPr lang="en-IN" sz="2000" dirty="0"/>
              <a:t>What are Multi cloud applications?</a:t>
            </a:r>
          </a:p>
          <a:p>
            <a:pPr marL="342900" indent="-342900">
              <a:buFont typeface="Wingdings" pitchFamily="2" charset="2"/>
              <a:buChar char="Ø"/>
            </a:pPr>
            <a:endParaRPr lang="en-IN" sz="2000" dirty="0"/>
          </a:p>
          <a:p>
            <a:pPr marL="342900" indent="-342900">
              <a:buFont typeface="Wingdings" pitchFamily="2" charset="2"/>
              <a:buChar char="Ø"/>
            </a:pPr>
            <a:r>
              <a:rPr lang="en-IN" sz="2000" dirty="0"/>
              <a:t>Why Multi Cloud ?</a:t>
            </a:r>
          </a:p>
          <a:p>
            <a:pPr marL="342900" indent="-342900">
              <a:buFont typeface="Wingdings" pitchFamily="2" charset="2"/>
              <a:buChar char="Ø"/>
            </a:pPr>
            <a:endParaRPr lang="en-IN" sz="2000" dirty="0"/>
          </a:p>
          <a:p>
            <a:pPr marL="342900" indent="-342900">
              <a:buFont typeface="Wingdings" pitchFamily="2" charset="2"/>
              <a:buChar char="Ø"/>
            </a:pPr>
            <a:r>
              <a:rPr lang="en-IN" sz="2000" dirty="0"/>
              <a:t>Architectural choices for multi cloud ready apps</a:t>
            </a:r>
          </a:p>
          <a:p>
            <a:pPr marL="342900" indent="-342900">
              <a:buFont typeface="Wingdings" pitchFamily="2" charset="2"/>
              <a:buChar char="Ø"/>
            </a:pPr>
            <a:endParaRPr lang="en-IN" sz="2000" dirty="0"/>
          </a:p>
          <a:p>
            <a:pPr marL="342900" indent="-342900">
              <a:buFont typeface="Wingdings" pitchFamily="2" charset="2"/>
              <a:buChar char="Ø"/>
            </a:pPr>
            <a:r>
              <a:rPr lang="en-IN" sz="2000" dirty="0"/>
              <a:t>Tools &amp; Technologies that enables multi cloud</a:t>
            </a:r>
          </a:p>
          <a:p>
            <a:endParaRPr lang="en-IN" sz="2000" dirty="0"/>
          </a:p>
        </p:txBody>
      </p:sp>
    </p:spTree>
    <p:extLst>
      <p:ext uri="{BB962C8B-B14F-4D97-AF65-F5344CB8AC3E}">
        <p14:creationId xmlns:p14="http://schemas.microsoft.com/office/powerpoint/2010/main" val="42595424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24C11-B4F7-1267-1CF3-A50BD54E62B9}"/>
              </a:ext>
            </a:extLst>
          </p:cNvPr>
          <p:cNvSpPr>
            <a:spLocks noGrp="1"/>
          </p:cNvSpPr>
          <p:nvPr>
            <p:ph type="title"/>
          </p:nvPr>
        </p:nvSpPr>
        <p:spPr/>
        <p:txBody>
          <a:bodyPr/>
          <a:lstStyle/>
          <a:p>
            <a:r>
              <a:rPr lang="en-US" dirty="0"/>
              <a:t>Recap</a:t>
            </a:r>
          </a:p>
        </p:txBody>
      </p:sp>
      <p:graphicFrame>
        <p:nvGraphicFramePr>
          <p:cNvPr id="4" name="Diagram 3">
            <a:extLst>
              <a:ext uri="{FF2B5EF4-FFF2-40B4-BE49-F238E27FC236}">
                <a16:creationId xmlns:a16="http://schemas.microsoft.com/office/drawing/2014/main" id="{B11000E3-D6C2-33CD-83B6-2D9DA26BC492}"/>
              </a:ext>
            </a:extLst>
          </p:cNvPr>
          <p:cNvGraphicFramePr/>
          <p:nvPr>
            <p:extLst>
              <p:ext uri="{D42A27DB-BD31-4B8C-83A1-F6EECF244321}">
                <p14:modId xmlns:p14="http://schemas.microsoft.com/office/powerpoint/2010/main" val="1964980126"/>
              </p:ext>
            </p:extLst>
          </p:nvPr>
        </p:nvGraphicFramePr>
        <p:xfrm>
          <a:off x="1171182" y="2170261"/>
          <a:ext cx="10972800" cy="48013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6940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4">
                                            <p:graphicEl>
                                              <a:dgm id="{FBB6652F-2663-8240-906E-7D26C89AA49A}"/>
                                            </p:graphicEl>
                                          </p:spTgt>
                                        </p:tgtEl>
                                        <p:attrNameLst>
                                          <p:attrName>style.visibility</p:attrName>
                                        </p:attrNameLst>
                                      </p:cBhvr>
                                      <p:to>
                                        <p:strVal val="visible"/>
                                      </p:to>
                                    </p:set>
                                    <p:anim calcmode="lin" valueType="num">
                                      <p:cBhvr additive="base">
                                        <p:cTn id="7" dur="500"/>
                                        <p:tgtEl>
                                          <p:spTgt spid="4">
                                            <p:graphicEl>
                                              <a:dgm id="{FBB6652F-2663-8240-906E-7D26C89AA49A}"/>
                                            </p:graphicEl>
                                          </p:spTgt>
                                        </p:tgtEl>
                                        <p:attrNameLst>
                                          <p:attrName>ppt_x</p:attrName>
                                        </p:attrNameLst>
                                      </p:cBhvr>
                                      <p:tavLst>
                                        <p:tav tm="0">
                                          <p:val>
                                            <p:strVal val="#ppt_x-#ppt_w*1.125000"/>
                                          </p:val>
                                        </p:tav>
                                        <p:tav tm="100000">
                                          <p:val>
                                            <p:strVal val="#ppt_x"/>
                                          </p:val>
                                        </p:tav>
                                      </p:tavLst>
                                    </p:anim>
                                    <p:animEffect transition="in" filter="wipe(right)">
                                      <p:cBhvr>
                                        <p:cTn id="8" dur="500"/>
                                        <p:tgtEl>
                                          <p:spTgt spid="4">
                                            <p:graphicEl>
                                              <a:dgm id="{FBB6652F-2663-8240-906E-7D26C89AA49A}"/>
                                            </p:graphicEl>
                                          </p:spTgt>
                                        </p:tgtEl>
                                      </p:cBhvr>
                                    </p:animEffect>
                                  </p:childTnLst>
                                </p:cTn>
                              </p:par>
                              <p:par>
                                <p:cTn id="9" presetID="12" presetClass="entr" presetSubtype="8" fill="hold" grpId="0" nodeType="withEffect">
                                  <p:stCondLst>
                                    <p:cond delay="0"/>
                                  </p:stCondLst>
                                  <p:childTnLst>
                                    <p:set>
                                      <p:cBhvr>
                                        <p:cTn id="10" dur="1" fill="hold">
                                          <p:stCondLst>
                                            <p:cond delay="0"/>
                                          </p:stCondLst>
                                        </p:cTn>
                                        <p:tgtEl>
                                          <p:spTgt spid="4">
                                            <p:graphicEl>
                                              <a:dgm id="{FEA019EA-5962-E746-9F98-361310ED480E}"/>
                                            </p:graphicEl>
                                          </p:spTgt>
                                        </p:tgtEl>
                                        <p:attrNameLst>
                                          <p:attrName>style.visibility</p:attrName>
                                        </p:attrNameLst>
                                      </p:cBhvr>
                                      <p:to>
                                        <p:strVal val="visible"/>
                                      </p:to>
                                    </p:set>
                                    <p:anim calcmode="lin" valueType="num">
                                      <p:cBhvr additive="base">
                                        <p:cTn id="11" dur="500"/>
                                        <p:tgtEl>
                                          <p:spTgt spid="4">
                                            <p:graphicEl>
                                              <a:dgm id="{FEA019EA-5962-E746-9F98-361310ED480E}"/>
                                            </p:graphicEl>
                                          </p:spTgt>
                                        </p:tgtEl>
                                        <p:attrNameLst>
                                          <p:attrName>ppt_x</p:attrName>
                                        </p:attrNameLst>
                                      </p:cBhvr>
                                      <p:tavLst>
                                        <p:tav tm="0">
                                          <p:val>
                                            <p:strVal val="#ppt_x-#ppt_w*1.125000"/>
                                          </p:val>
                                        </p:tav>
                                        <p:tav tm="100000">
                                          <p:val>
                                            <p:strVal val="#ppt_x"/>
                                          </p:val>
                                        </p:tav>
                                      </p:tavLst>
                                    </p:anim>
                                    <p:animEffect transition="in" filter="wipe(right)">
                                      <p:cBhvr>
                                        <p:cTn id="12" dur="500"/>
                                        <p:tgtEl>
                                          <p:spTgt spid="4">
                                            <p:graphicEl>
                                              <a:dgm id="{FEA019EA-5962-E746-9F98-361310ED480E}"/>
                                            </p:graphicEl>
                                          </p:spTgt>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4">
                                            <p:graphicEl>
                                              <a:dgm id="{E3047054-8E54-BF48-90A4-DCA127AF5A2E}"/>
                                            </p:graphicEl>
                                          </p:spTgt>
                                        </p:tgtEl>
                                        <p:attrNameLst>
                                          <p:attrName>style.visibility</p:attrName>
                                        </p:attrNameLst>
                                      </p:cBhvr>
                                      <p:to>
                                        <p:strVal val="visible"/>
                                      </p:to>
                                    </p:set>
                                    <p:anim calcmode="lin" valueType="num">
                                      <p:cBhvr additive="base">
                                        <p:cTn id="15" dur="500"/>
                                        <p:tgtEl>
                                          <p:spTgt spid="4">
                                            <p:graphicEl>
                                              <a:dgm id="{E3047054-8E54-BF48-90A4-DCA127AF5A2E}"/>
                                            </p:graphicEl>
                                          </p:spTgt>
                                        </p:tgtEl>
                                        <p:attrNameLst>
                                          <p:attrName>ppt_x</p:attrName>
                                        </p:attrNameLst>
                                      </p:cBhvr>
                                      <p:tavLst>
                                        <p:tav tm="0">
                                          <p:val>
                                            <p:strVal val="#ppt_x-#ppt_w*1.125000"/>
                                          </p:val>
                                        </p:tav>
                                        <p:tav tm="100000">
                                          <p:val>
                                            <p:strVal val="#ppt_x"/>
                                          </p:val>
                                        </p:tav>
                                      </p:tavLst>
                                    </p:anim>
                                    <p:animEffect transition="in" filter="wipe(right)">
                                      <p:cBhvr>
                                        <p:cTn id="16" dur="500"/>
                                        <p:tgtEl>
                                          <p:spTgt spid="4">
                                            <p:graphicEl>
                                              <a:dgm id="{E3047054-8E54-BF48-90A4-DCA127AF5A2E}"/>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8" fill="hold" grpId="0" nodeType="clickEffect">
                                  <p:stCondLst>
                                    <p:cond delay="0"/>
                                  </p:stCondLst>
                                  <p:childTnLst>
                                    <p:set>
                                      <p:cBhvr>
                                        <p:cTn id="20" dur="1" fill="hold">
                                          <p:stCondLst>
                                            <p:cond delay="0"/>
                                          </p:stCondLst>
                                        </p:cTn>
                                        <p:tgtEl>
                                          <p:spTgt spid="4">
                                            <p:graphicEl>
                                              <a:dgm id="{587E95E1-8565-B74E-9EBD-5FEDFF5655B6}"/>
                                            </p:graphicEl>
                                          </p:spTgt>
                                        </p:tgtEl>
                                        <p:attrNameLst>
                                          <p:attrName>style.visibility</p:attrName>
                                        </p:attrNameLst>
                                      </p:cBhvr>
                                      <p:to>
                                        <p:strVal val="visible"/>
                                      </p:to>
                                    </p:set>
                                    <p:anim calcmode="lin" valueType="num">
                                      <p:cBhvr additive="base">
                                        <p:cTn id="21" dur="500"/>
                                        <p:tgtEl>
                                          <p:spTgt spid="4">
                                            <p:graphicEl>
                                              <a:dgm id="{587E95E1-8565-B74E-9EBD-5FEDFF5655B6}"/>
                                            </p:graphicEl>
                                          </p:spTgt>
                                        </p:tgtEl>
                                        <p:attrNameLst>
                                          <p:attrName>ppt_x</p:attrName>
                                        </p:attrNameLst>
                                      </p:cBhvr>
                                      <p:tavLst>
                                        <p:tav tm="0">
                                          <p:val>
                                            <p:strVal val="#ppt_x-#ppt_w*1.125000"/>
                                          </p:val>
                                        </p:tav>
                                        <p:tav tm="100000">
                                          <p:val>
                                            <p:strVal val="#ppt_x"/>
                                          </p:val>
                                        </p:tav>
                                      </p:tavLst>
                                    </p:anim>
                                    <p:animEffect transition="in" filter="wipe(right)">
                                      <p:cBhvr>
                                        <p:cTn id="22" dur="500"/>
                                        <p:tgtEl>
                                          <p:spTgt spid="4">
                                            <p:graphicEl>
                                              <a:dgm id="{587E95E1-8565-B74E-9EBD-5FEDFF5655B6}"/>
                                            </p:graphicEl>
                                          </p:spTgt>
                                        </p:tgtEl>
                                      </p:cBhvr>
                                    </p:animEffect>
                                  </p:childTnLst>
                                </p:cTn>
                              </p:par>
                              <p:par>
                                <p:cTn id="23" presetID="12" presetClass="entr" presetSubtype="8" fill="hold" grpId="0" nodeType="withEffect">
                                  <p:stCondLst>
                                    <p:cond delay="0"/>
                                  </p:stCondLst>
                                  <p:childTnLst>
                                    <p:set>
                                      <p:cBhvr>
                                        <p:cTn id="24" dur="1" fill="hold">
                                          <p:stCondLst>
                                            <p:cond delay="0"/>
                                          </p:stCondLst>
                                        </p:cTn>
                                        <p:tgtEl>
                                          <p:spTgt spid="4">
                                            <p:graphicEl>
                                              <a:dgm id="{FBECF73A-ED1A-7042-A5C0-D7C46232917F}"/>
                                            </p:graphicEl>
                                          </p:spTgt>
                                        </p:tgtEl>
                                        <p:attrNameLst>
                                          <p:attrName>style.visibility</p:attrName>
                                        </p:attrNameLst>
                                      </p:cBhvr>
                                      <p:to>
                                        <p:strVal val="visible"/>
                                      </p:to>
                                    </p:set>
                                    <p:anim calcmode="lin" valueType="num">
                                      <p:cBhvr additive="base">
                                        <p:cTn id="25" dur="500"/>
                                        <p:tgtEl>
                                          <p:spTgt spid="4">
                                            <p:graphicEl>
                                              <a:dgm id="{FBECF73A-ED1A-7042-A5C0-D7C46232917F}"/>
                                            </p:graphicEl>
                                          </p:spTgt>
                                        </p:tgtEl>
                                        <p:attrNameLst>
                                          <p:attrName>ppt_x</p:attrName>
                                        </p:attrNameLst>
                                      </p:cBhvr>
                                      <p:tavLst>
                                        <p:tav tm="0">
                                          <p:val>
                                            <p:strVal val="#ppt_x-#ppt_w*1.125000"/>
                                          </p:val>
                                        </p:tav>
                                        <p:tav tm="100000">
                                          <p:val>
                                            <p:strVal val="#ppt_x"/>
                                          </p:val>
                                        </p:tav>
                                      </p:tavLst>
                                    </p:anim>
                                    <p:animEffect transition="in" filter="wipe(right)">
                                      <p:cBhvr>
                                        <p:cTn id="26" dur="500"/>
                                        <p:tgtEl>
                                          <p:spTgt spid="4">
                                            <p:graphicEl>
                                              <a:dgm id="{FBECF73A-ED1A-7042-A5C0-D7C46232917F}"/>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8" fill="hold" grpId="0" nodeType="clickEffect">
                                  <p:stCondLst>
                                    <p:cond delay="0"/>
                                  </p:stCondLst>
                                  <p:childTnLst>
                                    <p:set>
                                      <p:cBhvr>
                                        <p:cTn id="30" dur="1" fill="hold">
                                          <p:stCondLst>
                                            <p:cond delay="0"/>
                                          </p:stCondLst>
                                        </p:cTn>
                                        <p:tgtEl>
                                          <p:spTgt spid="4">
                                            <p:graphicEl>
                                              <a:dgm id="{CB142024-5719-A244-BE1F-A18172D2D3A3}"/>
                                            </p:graphicEl>
                                          </p:spTgt>
                                        </p:tgtEl>
                                        <p:attrNameLst>
                                          <p:attrName>style.visibility</p:attrName>
                                        </p:attrNameLst>
                                      </p:cBhvr>
                                      <p:to>
                                        <p:strVal val="visible"/>
                                      </p:to>
                                    </p:set>
                                    <p:anim calcmode="lin" valueType="num">
                                      <p:cBhvr additive="base">
                                        <p:cTn id="31" dur="500"/>
                                        <p:tgtEl>
                                          <p:spTgt spid="4">
                                            <p:graphicEl>
                                              <a:dgm id="{CB142024-5719-A244-BE1F-A18172D2D3A3}"/>
                                            </p:graphicEl>
                                          </p:spTgt>
                                        </p:tgtEl>
                                        <p:attrNameLst>
                                          <p:attrName>ppt_x</p:attrName>
                                        </p:attrNameLst>
                                      </p:cBhvr>
                                      <p:tavLst>
                                        <p:tav tm="0">
                                          <p:val>
                                            <p:strVal val="#ppt_x-#ppt_w*1.125000"/>
                                          </p:val>
                                        </p:tav>
                                        <p:tav tm="100000">
                                          <p:val>
                                            <p:strVal val="#ppt_x"/>
                                          </p:val>
                                        </p:tav>
                                      </p:tavLst>
                                    </p:anim>
                                    <p:animEffect transition="in" filter="wipe(right)">
                                      <p:cBhvr>
                                        <p:cTn id="32" dur="500"/>
                                        <p:tgtEl>
                                          <p:spTgt spid="4">
                                            <p:graphicEl>
                                              <a:dgm id="{CB142024-5719-A244-BE1F-A18172D2D3A3}"/>
                                            </p:graphicEl>
                                          </p:spTgt>
                                        </p:tgtEl>
                                      </p:cBhvr>
                                    </p:animEffect>
                                  </p:childTnLst>
                                </p:cTn>
                              </p:par>
                              <p:par>
                                <p:cTn id="33" presetID="12" presetClass="entr" presetSubtype="8" fill="hold" grpId="0" nodeType="withEffect">
                                  <p:stCondLst>
                                    <p:cond delay="0"/>
                                  </p:stCondLst>
                                  <p:childTnLst>
                                    <p:set>
                                      <p:cBhvr>
                                        <p:cTn id="34" dur="1" fill="hold">
                                          <p:stCondLst>
                                            <p:cond delay="0"/>
                                          </p:stCondLst>
                                        </p:cTn>
                                        <p:tgtEl>
                                          <p:spTgt spid="4">
                                            <p:graphicEl>
                                              <a:dgm id="{9D06D81A-233D-754C-A023-DF48AC6881BC}"/>
                                            </p:graphicEl>
                                          </p:spTgt>
                                        </p:tgtEl>
                                        <p:attrNameLst>
                                          <p:attrName>style.visibility</p:attrName>
                                        </p:attrNameLst>
                                      </p:cBhvr>
                                      <p:to>
                                        <p:strVal val="visible"/>
                                      </p:to>
                                    </p:set>
                                    <p:anim calcmode="lin" valueType="num">
                                      <p:cBhvr additive="base">
                                        <p:cTn id="35" dur="500"/>
                                        <p:tgtEl>
                                          <p:spTgt spid="4">
                                            <p:graphicEl>
                                              <a:dgm id="{9D06D81A-233D-754C-A023-DF48AC6881BC}"/>
                                            </p:graphicEl>
                                          </p:spTgt>
                                        </p:tgtEl>
                                        <p:attrNameLst>
                                          <p:attrName>ppt_x</p:attrName>
                                        </p:attrNameLst>
                                      </p:cBhvr>
                                      <p:tavLst>
                                        <p:tav tm="0">
                                          <p:val>
                                            <p:strVal val="#ppt_x-#ppt_w*1.125000"/>
                                          </p:val>
                                        </p:tav>
                                        <p:tav tm="100000">
                                          <p:val>
                                            <p:strVal val="#ppt_x"/>
                                          </p:val>
                                        </p:tav>
                                      </p:tavLst>
                                    </p:anim>
                                    <p:animEffect transition="in" filter="wipe(right)">
                                      <p:cBhvr>
                                        <p:cTn id="36" dur="500"/>
                                        <p:tgtEl>
                                          <p:spTgt spid="4">
                                            <p:graphicEl>
                                              <a:dgm id="{9D06D81A-233D-754C-A023-DF48AC6881BC}"/>
                                            </p:graphicEl>
                                          </p:spTgt>
                                        </p:tgtEl>
                                      </p:cBhvr>
                                    </p:animEffect>
                                  </p:childTnLst>
                                </p:cTn>
                              </p:par>
                            </p:childTnLst>
                          </p:cTn>
                        </p:par>
                      </p:childTnLst>
                    </p:cTn>
                  </p:par>
                  <p:par>
                    <p:cTn id="37" fill="hold">
                      <p:stCondLst>
                        <p:cond delay="indefinite"/>
                      </p:stCondLst>
                      <p:childTnLst>
                        <p:par>
                          <p:cTn id="38" fill="hold">
                            <p:stCondLst>
                              <p:cond delay="0"/>
                            </p:stCondLst>
                            <p:childTnLst>
                              <p:par>
                                <p:cTn id="39" presetID="12" presetClass="entr" presetSubtype="8" fill="hold" grpId="0" nodeType="clickEffect">
                                  <p:stCondLst>
                                    <p:cond delay="0"/>
                                  </p:stCondLst>
                                  <p:childTnLst>
                                    <p:set>
                                      <p:cBhvr>
                                        <p:cTn id="40" dur="1" fill="hold">
                                          <p:stCondLst>
                                            <p:cond delay="0"/>
                                          </p:stCondLst>
                                        </p:cTn>
                                        <p:tgtEl>
                                          <p:spTgt spid="4">
                                            <p:graphicEl>
                                              <a:dgm id="{57B641AC-4934-F147-AF17-57C315064528}"/>
                                            </p:graphicEl>
                                          </p:spTgt>
                                        </p:tgtEl>
                                        <p:attrNameLst>
                                          <p:attrName>style.visibility</p:attrName>
                                        </p:attrNameLst>
                                      </p:cBhvr>
                                      <p:to>
                                        <p:strVal val="visible"/>
                                      </p:to>
                                    </p:set>
                                    <p:anim calcmode="lin" valueType="num">
                                      <p:cBhvr additive="base">
                                        <p:cTn id="41" dur="500"/>
                                        <p:tgtEl>
                                          <p:spTgt spid="4">
                                            <p:graphicEl>
                                              <a:dgm id="{57B641AC-4934-F147-AF17-57C315064528}"/>
                                            </p:graphicEl>
                                          </p:spTgt>
                                        </p:tgtEl>
                                        <p:attrNameLst>
                                          <p:attrName>ppt_x</p:attrName>
                                        </p:attrNameLst>
                                      </p:cBhvr>
                                      <p:tavLst>
                                        <p:tav tm="0">
                                          <p:val>
                                            <p:strVal val="#ppt_x-#ppt_w*1.125000"/>
                                          </p:val>
                                        </p:tav>
                                        <p:tav tm="100000">
                                          <p:val>
                                            <p:strVal val="#ppt_x"/>
                                          </p:val>
                                        </p:tav>
                                      </p:tavLst>
                                    </p:anim>
                                    <p:animEffect transition="in" filter="wipe(right)">
                                      <p:cBhvr>
                                        <p:cTn id="42" dur="500"/>
                                        <p:tgtEl>
                                          <p:spTgt spid="4">
                                            <p:graphicEl>
                                              <a:dgm id="{57B641AC-4934-F147-AF17-57C315064528}"/>
                                            </p:graphicEl>
                                          </p:spTgt>
                                        </p:tgtEl>
                                      </p:cBhvr>
                                    </p:animEffect>
                                  </p:childTnLst>
                                </p:cTn>
                              </p:par>
                              <p:par>
                                <p:cTn id="43" presetID="12" presetClass="entr" presetSubtype="8" fill="hold" grpId="0" nodeType="withEffect">
                                  <p:stCondLst>
                                    <p:cond delay="0"/>
                                  </p:stCondLst>
                                  <p:childTnLst>
                                    <p:set>
                                      <p:cBhvr>
                                        <p:cTn id="44" dur="1" fill="hold">
                                          <p:stCondLst>
                                            <p:cond delay="0"/>
                                          </p:stCondLst>
                                        </p:cTn>
                                        <p:tgtEl>
                                          <p:spTgt spid="4">
                                            <p:graphicEl>
                                              <a:dgm id="{033071D2-02EE-B54A-BEC7-39B2D7515265}"/>
                                            </p:graphicEl>
                                          </p:spTgt>
                                        </p:tgtEl>
                                        <p:attrNameLst>
                                          <p:attrName>style.visibility</p:attrName>
                                        </p:attrNameLst>
                                      </p:cBhvr>
                                      <p:to>
                                        <p:strVal val="visible"/>
                                      </p:to>
                                    </p:set>
                                    <p:anim calcmode="lin" valueType="num">
                                      <p:cBhvr additive="base">
                                        <p:cTn id="45" dur="500"/>
                                        <p:tgtEl>
                                          <p:spTgt spid="4">
                                            <p:graphicEl>
                                              <a:dgm id="{033071D2-02EE-B54A-BEC7-39B2D7515265}"/>
                                            </p:graphicEl>
                                          </p:spTgt>
                                        </p:tgtEl>
                                        <p:attrNameLst>
                                          <p:attrName>ppt_x</p:attrName>
                                        </p:attrNameLst>
                                      </p:cBhvr>
                                      <p:tavLst>
                                        <p:tav tm="0">
                                          <p:val>
                                            <p:strVal val="#ppt_x-#ppt_w*1.125000"/>
                                          </p:val>
                                        </p:tav>
                                        <p:tav tm="100000">
                                          <p:val>
                                            <p:strVal val="#ppt_x"/>
                                          </p:val>
                                        </p:tav>
                                      </p:tavLst>
                                    </p:anim>
                                    <p:animEffect transition="in" filter="wipe(right)">
                                      <p:cBhvr>
                                        <p:cTn id="46" dur="500"/>
                                        <p:tgtEl>
                                          <p:spTgt spid="4">
                                            <p:graphicEl>
                                              <a:dgm id="{033071D2-02EE-B54A-BEC7-39B2D7515265}"/>
                                            </p:graphicEl>
                                          </p:spTgt>
                                        </p:tgtEl>
                                      </p:cBhvr>
                                    </p:animEffect>
                                  </p:childTnLst>
                                </p:cTn>
                              </p:par>
                            </p:childTnLst>
                          </p:cTn>
                        </p:par>
                      </p:childTnLst>
                    </p:cTn>
                  </p:par>
                  <p:par>
                    <p:cTn id="47" fill="hold">
                      <p:stCondLst>
                        <p:cond delay="indefinite"/>
                      </p:stCondLst>
                      <p:childTnLst>
                        <p:par>
                          <p:cTn id="48" fill="hold">
                            <p:stCondLst>
                              <p:cond delay="0"/>
                            </p:stCondLst>
                            <p:childTnLst>
                              <p:par>
                                <p:cTn id="49" presetID="12" presetClass="entr" presetSubtype="8" fill="hold" grpId="0" nodeType="clickEffect">
                                  <p:stCondLst>
                                    <p:cond delay="0"/>
                                  </p:stCondLst>
                                  <p:childTnLst>
                                    <p:set>
                                      <p:cBhvr>
                                        <p:cTn id="50" dur="1" fill="hold">
                                          <p:stCondLst>
                                            <p:cond delay="0"/>
                                          </p:stCondLst>
                                        </p:cTn>
                                        <p:tgtEl>
                                          <p:spTgt spid="4">
                                            <p:graphicEl>
                                              <a:dgm id="{78E451C0-44FF-E84C-8D5E-6FD40F6386BF}"/>
                                            </p:graphicEl>
                                          </p:spTgt>
                                        </p:tgtEl>
                                        <p:attrNameLst>
                                          <p:attrName>style.visibility</p:attrName>
                                        </p:attrNameLst>
                                      </p:cBhvr>
                                      <p:to>
                                        <p:strVal val="visible"/>
                                      </p:to>
                                    </p:set>
                                    <p:anim calcmode="lin" valueType="num">
                                      <p:cBhvr additive="base">
                                        <p:cTn id="51" dur="500"/>
                                        <p:tgtEl>
                                          <p:spTgt spid="4">
                                            <p:graphicEl>
                                              <a:dgm id="{78E451C0-44FF-E84C-8D5E-6FD40F6386BF}"/>
                                            </p:graphicEl>
                                          </p:spTgt>
                                        </p:tgtEl>
                                        <p:attrNameLst>
                                          <p:attrName>ppt_x</p:attrName>
                                        </p:attrNameLst>
                                      </p:cBhvr>
                                      <p:tavLst>
                                        <p:tav tm="0">
                                          <p:val>
                                            <p:strVal val="#ppt_x-#ppt_w*1.125000"/>
                                          </p:val>
                                        </p:tav>
                                        <p:tav tm="100000">
                                          <p:val>
                                            <p:strVal val="#ppt_x"/>
                                          </p:val>
                                        </p:tav>
                                      </p:tavLst>
                                    </p:anim>
                                    <p:animEffect transition="in" filter="wipe(right)">
                                      <p:cBhvr>
                                        <p:cTn id="52" dur="500"/>
                                        <p:tgtEl>
                                          <p:spTgt spid="4">
                                            <p:graphicEl>
                                              <a:dgm id="{78E451C0-44FF-E84C-8D5E-6FD40F6386BF}"/>
                                            </p:graphicEl>
                                          </p:spTgt>
                                        </p:tgtEl>
                                      </p:cBhvr>
                                    </p:animEffect>
                                  </p:childTnLst>
                                </p:cTn>
                              </p:par>
                              <p:par>
                                <p:cTn id="53" presetID="12" presetClass="entr" presetSubtype="8" fill="hold" grpId="0" nodeType="withEffect">
                                  <p:stCondLst>
                                    <p:cond delay="0"/>
                                  </p:stCondLst>
                                  <p:childTnLst>
                                    <p:set>
                                      <p:cBhvr>
                                        <p:cTn id="54" dur="1" fill="hold">
                                          <p:stCondLst>
                                            <p:cond delay="0"/>
                                          </p:stCondLst>
                                        </p:cTn>
                                        <p:tgtEl>
                                          <p:spTgt spid="4">
                                            <p:graphicEl>
                                              <a:dgm id="{7AB1EF0C-14A8-9949-91FE-AE0D9DB784D4}"/>
                                            </p:graphicEl>
                                          </p:spTgt>
                                        </p:tgtEl>
                                        <p:attrNameLst>
                                          <p:attrName>style.visibility</p:attrName>
                                        </p:attrNameLst>
                                      </p:cBhvr>
                                      <p:to>
                                        <p:strVal val="visible"/>
                                      </p:to>
                                    </p:set>
                                    <p:anim calcmode="lin" valueType="num">
                                      <p:cBhvr additive="base">
                                        <p:cTn id="55" dur="500"/>
                                        <p:tgtEl>
                                          <p:spTgt spid="4">
                                            <p:graphicEl>
                                              <a:dgm id="{7AB1EF0C-14A8-9949-91FE-AE0D9DB784D4}"/>
                                            </p:graphicEl>
                                          </p:spTgt>
                                        </p:tgtEl>
                                        <p:attrNameLst>
                                          <p:attrName>ppt_x</p:attrName>
                                        </p:attrNameLst>
                                      </p:cBhvr>
                                      <p:tavLst>
                                        <p:tav tm="0">
                                          <p:val>
                                            <p:strVal val="#ppt_x-#ppt_w*1.125000"/>
                                          </p:val>
                                        </p:tav>
                                        <p:tav tm="100000">
                                          <p:val>
                                            <p:strVal val="#ppt_x"/>
                                          </p:val>
                                        </p:tav>
                                      </p:tavLst>
                                    </p:anim>
                                    <p:animEffect transition="in" filter="wipe(right)">
                                      <p:cBhvr>
                                        <p:cTn id="56" dur="500"/>
                                        <p:tgtEl>
                                          <p:spTgt spid="4">
                                            <p:graphicEl>
                                              <a:dgm id="{7AB1EF0C-14A8-9949-91FE-AE0D9DB784D4}"/>
                                            </p:graphicEl>
                                          </p:spTgt>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8" fill="hold" grpId="0" nodeType="clickEffect">
                                  <p:stCondLst>
                                    <p:cond delay="0"/>
                                  </p:stCondLst>
                                  <p:childTnLst>
                                    <p:set>
                                      <p:cBhvr>
                                        <p:cTn id="60" dur="1" fill="hold">
                                          <p:stCondLst>
                                            <p:cond delay="0"/>
                                          </p:stCondLst>
                                        </p:cTn>
                                        <p:tgtEl>
                                          <p:spTgt spid="4">
                                            <p:graphicEl>
                                              <a:dgm id="{D2CABB19-9080-E74D-AD79-2494A0AECF05}"/>
                                            </p:graphicEl>
                                          </p:spTgt>
                                        </p:tgtEl>
                                        <p:attrNameLst>
                                          <p:attrName>style.visibility</p:attrName>
                                        </p:attrNameLst>
                                      </p:cBhvr>
                                      <p:to>
                                        <p:strVal val="visible"/>
                                      </p:to>
                                    </p:set>
                                    <p:anim calcmode="lin" valueType="num">
                                      <p:cBhvr additive="base">
                                        <p:cTn id="61" dur="500"/>
                                        <p:tgtEl>
                                          <p:spTgt spid="4">
                                            <p:graphicEl>
                                              <a:dgm id="{D2CABB19-9080-E74D-AD79-2494A0AECF05}"/>
                                            </p:graphicEl>
                                          </p:spTgt>
                                        </p:tgtEl>
                                        <p:attrNameLst>
                                          <p:attrName>ppt_x</p:attrName>
                                        </p:attrNameLst>
                                      </p:cBhvr>
                                      <p:tavLst>
                                        <p:tav tm="0">
                                          <p:val>
                                            <p:strVal val="#ppt_x-#ppt_w*1.125000"/>
                                          </p:val>
                                        </p:tav>
                                        <p:tav tm="100000">
                                          <p:val>
                                            <p:strVal val="#ppt_x"/>
                                          </p:val>
                                        </p:tav>
                                      </p:tavLst>
                                    </p:anim>
                                    <p:animEffect transition="in" filter="wipe(right)">
                                      <p:cBhvr>
                                        <p:cTn id="62" dur="500"/>
                                        <p:tgtEl>
                                          <p:spTgt spid="4">
                                            <p:graphicEl>
                                              <a:dgm id="{D2CABB19-9080-E74D-AD79-2494A0AECF05}"/>
                                            </p:graphicEl>
                                          </p:spTgt>
                                        </p:tgtEl>
                                      </p:cBhvr>
                                    </p:animEffect>
                                  </p:childTnLst>
                                </p:cTn>
                              </p:par>
                              <p:par>
                                <p:cTn id="63" presetID="12" presetClass="entr" presetSubtype="8" fill="hold" grpId="0" nodeType="withEffect">
                                  <p:stCondLst>
                                    <p:cond delay="0"/>
                                  </p:stCondLst>
                                  <p:childTnLst>
                                    <p:set>
                                      <p:cBhvr>
                                        <p:cTn id="64" dur="1" fill="hold">
                                          <p:stCondLst>
                                            <p:cond delay="0"/>
                                          </p:stCondLst>
                                        </p:cTn>
                                        <p:tgtEl>
                                          <p:spTgt spid="4">
                                            <p:graphicEl>
                                              <a:dgm id="{0BF4846E-A2AE-E146-9235-A637D8E3BDB5}"/>
                                            </p:graphicEl>
                                          </p:spTgt>
                                        </p:tgtEl>
                                        <p:attrNameLst>
                                          <p:attrName>style.visibility</p:attrName>
                                        </p:attrNameLst>
                                      </p:cBhvr>
                                      <p:to>
                                        <p:strVal val="visible"/>
                                      </p:to>
                                    </p:set>
                                    <p:anim calcmode="lin" valueType="num">
                                      <p:cBhvr additive="base">
                                        <p:cTn id="65" dur="500"/>
                                        <p:tgtEl>
                                          <p:spTgt spid="4">
                                            <p:graphicEl>
                                              <a:dgm id="{0BF4846E-A2AE-E146-9235-A637D8E3BDB5}"/>
                                            </p:graphicEl>
                                          </p:spTgt>
                                        </p:tgtEl>
                                        <p:attrNameLst>
                                          <p:attrName>ppt_x</p:attrName>
                                        </p:attrNameLst>
                                      </p:cBhvr>
                                      <p:tavLst>
                                        <p:tav tm="0">
                                          <p:val>
                                            <p:strVal val="#ppt_x-#ppt_w*1.125000"/>
                                          </p:val>
                                        </p:tav>
                                        <p:tav tm="100000">
                                          <p:val>
                                            <p:strVal val="#ppt_x"/>
                                          </p:val>
                                        </p:tav>
                                      </p:tavLst>
                                    </p:anim>
                                    <p:animEffect transition="in" filter="wipe(right)">
                                      <p:cBhvr>
                                        <p:cTn id="66" dur="500"/>
                                        <p:tgtEl>
                                          <p:spTgt spid="4">
                                            <p:graphicEl>
                                              <a:dgm id="{0BF4846E-A2AE-E146-9235-A637D8E3BDB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59F6C-0D5A-4F9F-AFA0-A2B12E920261}"/>
              </a:ext>
            </a:extLst>
          </p:cNvPr>
          <p:cNvSpPr>
            <a:spLocks noGrp="1"/>
          </p:cNvSpPr>
          <p:nvPr>
            <p:ph type="title"/>
          </p:nvPr>
        </p:nvSpPr>
        <p:spPr>
          <a:xfrm>
            <a:off x="5767472" y="3081656"/>
            <a:ext cx="3095455" cy="1218795"/>
          </a:xfrm>
        </p:spPr>
        <p:txBody>
          <a:bodyPr/>
          <a:lstStyle/>
          <a:p>
            <a:endParaRPr lang="en-IN" dirty="0"/>
          </a:p>
        </p:txBody>
      </p:sp>
    </p:spTree>
    <p:extLst>
      <p:ext uri="{BB962C8B-B14F-4D97-AF65-F5344CB8AC3E}">
        <p14:creationId xmlns:p14="http://schemas.microsoft.com/office/powerpoint/2010/main" val="27913522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3C4F03DB-EEC1-04D9-DCE9-B7C124BE9135}"/>
              </a:ext>
            </a:extLst>
          </p:cNvPr>
          <p:cNvGrpSpPr/>
          <p:nvPr/>
        </p:nvGrpSpPr>
        <p:grpSpPr>
          <a:xfrm>
            <a:off x="2057967" y="5314915"/>
            <a:ext cx="3341593" cy="1638733"/>
            <a:chOff x="5621825" y="797358"/>
            <a:chExt cx="3341593" cy="1638733"/>
          </a:xfrm>
        </p:grpSpPr>
        <p:sp>
          <p:nvSpPr>
            <p:cNvPr id="24" name="Rectangle: Rounded Corners 23">
              <a:extLst>
                <a:ext uri="{FF2B5EF4-FFF2-40B4-BE49-F238E27FC236}">
                  <a16:creationId xmlns:a16="http://schemas.microsoft.com/office/drawing/2014/main" id="{6F677F80-645F-E040-928E-C486C7108244}"/>
                </a:ext>
              </a:extLst>
            </p:cNvPr>
            <p:cNvSpPr/>
            <p:nvPr/>
          </p:nvSpPr>
          <p:spPr bwMode="auto">
            <a:xfrm>
              <a:off x="5621825" y="1050976"/>
              <a:ext cx="3341593" cy="1212843"/>
            </a:xfrm>
            <a:prstGeom prst="round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4544A297-488F-B909-6EA1-B2DD5E23E02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285024" y="797358"/>
              <a:ext cx="2049138" cy="1638733"/>
            </a:xfrm>
            <a:prstGeom prst="rect">
              <a:avLst/>
            </a:prstGeom>
          </p:spPr>
        </p:pic>
      </p:grpSp>
      <p:sp>
        <p:nvSpPr>
          <p:cNvPr id="3" name="Rectangle 2">
            <a:extLst>
              <a:ext uri="{FF2B5EF4-FFF2-40B4-BE49-F238E27FC236}">
                <a16:creationId xmlns:a16="http://schemas.microsoft.com/office/drawing/2014/main" id="{42B275A5-9A0C-3DF2-C65E-1D1B9862DC00}"/>
              </a:ext>
            </a:extLst>
          </p:cNvPr>
          <p:cNvSpPr/>
          <p:nvPr/>
        </p:nvSpPr>
        <p:spPr>
          <a:xfrm>
            <a:off x="5580751" y="364498"/>
            <a:ext cx="3468898" cy="769441"/>
          </a:xfrm>
          <a:prstGeom prst="rect">
            <a:avLst/>
          </a:prstGeom>
        </p:spPr>
        <p:txBody>
          <a:bodyPr wrap="none">
            <a:spAutoFit/>
          </a:bodyPr>
          <a:lstStyle/>
          <a:p>
            <a:r>
              <a:rPr lang="en-IN" sz="4400" b="1" spc="-60" dirty="0">
                <a:ln w="3175">
                  <a:noFill/>
                </a:ln>
                <a:solidFill>
                  <a:srgbClr val="08023F"/>
                </a:solidFill>
                <a:latin typeface="Segoe UI" pitchFamily="34" charset="0"/>
                <a:cs typeface="Segoe UI" pitchFamily="34" charset="0"/>
              </a:rPr>
              <a:t>Gold Partner</a:t>
            </a:r>
          </a:p>
        </p:txBody>
      </p:sp>
      <p:sp>
        <p:nvSpPr>
          <p:cNvPr id="4" name="Rectangle 3">
            <a:extLst>
              <a:ext uri="{FF2B5EF4-FFF2-40B4-BE49-F238E27FC236}">
                <a16:creationId xmlns:a16="http://schemas.microsoft.com/office/drawing/2014/main" id="{66913931-49AD-7789-DFA2-E14B8BEC608A}"/>
              </a:ext>
            </a:extLst>
          </p:cNvPr>
          <p:cNvSpPr/>
          <p:nvPr/>
        </p:nvSpPr>
        <p:spPr>
          <a:xfrm>
            <a:off x="5483000" y="2942051"/>
            <a:ext cx="3664401" cy="769441"/>
          </a:xfrm>
          <a:prstGeom prst="rect">
            <a:avLst/>
          </a:prstGeom>
        </p:spPr>
        <p:txBody>
          <a:bodyPr wrap="none">
            <a:spAutoFit/>
          </a:bodyPr>
          <a:lstStyle/>
          <a:p>
            <a:r>
              <a:rPr lang="en-IN" sz="4400" b="1" spc="-60" dirty="0">
                <a:ln w="3175">
                  <a:noFill/>
                </a:ln>
                <a:solidFill>
                  <a:srgbClr val="08023F"/>
                </a:solidFill>
                <a:latin typeface="Segoe UI" pitchFamily="34" charset="0"/>
                <a:cs typeface="Segoe UI" pitchFamily="34" charset="0"/>
              </a:rPr>
              <a:t>Silver Partner</a:t>
            </a:r>
          </a:p>
        </p:txBody>
      </p:sp>
      <p:grpSp>
        <p:nvGrpSpPr>
          <p:cNvPr id="22" name="Group 21">
            <a:extLst>
              <a:ext uri="{FF2B5EF4-FFF2-40B4-BE49-F238E27FC236}">
                <a16:creationId xmlns:a16="http://schemas.microsoft.com/office/drawing/2014/main" id="{B994613B-4E62-9702-8618-B7BC7DC19C10}"/>
              </a:ext>
            </a:extLst>
          </p:cNvPr>
          <p:cNvGrpSpPr/>
          <p:nvPr/>
        </p:nvGrpSpPr>
        <p:grpSpPr>
          <a:xfrm>
            <a:off x="5580751" y="1277804"/>
            <a:ext cx="3341593" cy="1212843"/>
            <a:chOff x="3631133" y="3627072"/>
            <a:chExt cx="3341593" cy="1212843"/>
          </a:xfrm>
        </p:grpSpPr>
        <p:sp>
          <p:nvSpPr>
            <p:cNvPr id="20" name="Rectangle: Rounded Corners 19">
              <a:extLst>
                <a:ext uri="{FF2B5EF4-FFF2-40B4-BE49-F238E27FC236}">
                  <a16:creationId xmlns:a16="http://schemas.microsoft.com/office/drawing/2014/main" id="{82B14202-77CC-A4E8-8DE6-C38465822434}"/>
                </a:ext>
              </a:extLst>
            </p:cNvPr>
            <p:cNvSpPr/>
            <p:nvPr/>
          </p:nvSpPr>
          <p:spPr bwMode="auto">
            <a:xfrm>
              <a:off x="3631133" y="3627072"/>
              <a:ext cx="3341593" cy="1212843"/>
            </a:xfrm>
            <a:prstGeom prst="round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a:extLst>
                <a:ext uri="{FF2B5EF4-FFF2-40B4-BE49-F238E27FC236}">
                  <a16:creationId xmlns:a16="http://schemas.microsoft.com/office/drawing/2014/main" id="{001F0265-0267-2361-9ADC-00250A700E8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057522" y="4048700"/>
              <a:ext cx="2488815" cy="482476"/>
            </a:xfrm>
            <a:prstGeom prst="rect">
              <a:avLst/>
            </a:prstGeom>
          </p:spPr>
        </p:pic>
      </p:grpSp>
      <p:grpSp>
        <p:nvGrpSpPr>
          <p:cNvPr id="31" name="Group 30">
            <a:extLst>
              <a:ext uri="{FF2B5EF4-FFF2-40B4-BE49-F238E27FC236}">
                <a16:creationId xmlns:a16="http://schemas.microsoft.com/office/drawing/2014/main" id="{E5ADC450-F1B2-7D8B-DEFD-FF518F3AF297}"/>
              </a:ext>
            </a:extLst>
          </p:cNvPr>
          <p:cNvGrpSpPr/>
          <p:nvPr/>
        </p:nvGrpSpPr>
        <p:grpSpPr>
          <a:xfrm>
            <a:off x="2054914" y="3878300"/>
            <a:ext cx="3341593" cy="1212843"/>
            <a:chOff x="2054914" y="6362187"/>
            <a:chExt cx="3341593" cy="1212843"/>
          </a:xfrm>
        </p:grpSpPr>
        <p:sp>
          <p:nvSpPr>
            <p:cNvPr id="28" name="Rectangle: Rounded Corners 27">
              <a:extLst>
                <a:ext uri="{FF2B5EF4-FFF2-40B4-BE49-F238E27FC236}">
                  <a16:creationId xmlns:a16="http://schemas.microsoft.com/office/drawing/2014/main" id="{4DDAFCA7-7416-DF3B-3649-947810881BAE}"/>
                </a:ext>
              </a:extLst>
            </p:cNvPr>
            <p:cNvSpPr/>
            <p:nvPr/>
          </p:nvSpPr>
          <p:spPr bwMode="auto">
            <a:xfrm>
              <a:off x="2054914" y="6362187"/>
              <a:ext cx="3341593" cy="1212843"/>
            </a:xfrm>
            <a:prstGeom prst="round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4B799756-3772-C25F-8AF1-197D9C801C8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2922433" y="6522343"/>
              <a:ext cx="1606554" cy="892530"/>
            </a:xfrm>
            <a:prstGeom prst="rect">
              <a:avLst/>
            </a:prstGeom>
          </p:spPr>
        </p:pic>
      </p:grpSp>
      <p:grpSp>
        <p:nvGrpSpPr>
          <p:cNvPr id="30" name="Group 29">
            <a:extLst>
              <a:ext uri="{FF2B5EF4-FFF2-40B4-BE49-F238E27FC236}">
                <a16:creationId xmlns:a16="http://schemas.microsoft.com/office/drawing/2014/main" id="{82852F02-B0DE-253F-3C98-6244EDE9EE94}"/>
              </a:ext>
            </a:extLst>
          </p:cNvPr>
          <p:cNvGrpSpPr/>
          <p:nvPr/>
        </p:nvGrpSpPr>
        <p:grpSpPr>
          <a:xfrm>
            <a:off x="9147401" y="3878300"/>
            <a:ext cx="3341593" cy="1212843"/>
            <a:chOff x="9147401" y="6362187"/>
            <a:chExt cx="3341593" cy="1212843"/>
          </a:xfrm>
        </p:grpSpPr>
        <p:sp>
          <p:nvSpPr>
            <p:cNvPr id="26" name="Rectangle: Rounded Corners 25">
              <a:extLst>
                <a:ext uri="{FF2B5EF4-FFF2-40B4-BE49-F238E27FC236}">
                  <a16:creationId xmlns:a16="http://schemas.microsoft.com/office/drawing/2014/main" id="{FD4763A9-7D3F-6DA6-60CC-E70CDE8EE682}"/>
                </a:ext>
              </a:extLst>
            </p:cNvPr>
            <p:cNvSpPr/>
            <p:nvPr/>
          </p:nvSpPr>
          <p:spPr bwMode="auto">
            <a:xfrm>
              <a:off x="9147401" y="6362187"/>
              <a:ext cx="3341593" cy="1212843"/>
            </a:xfrm>
            <a:prstGeom prst="round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a:extLst>
                <a:ext uri="{FF2B5EF4-FFF2-40B4-BE49-F238E27FC236}">
                  <a16:creationId xmlns:a16="http://schemas.microsoft.com/office/drawing/2014/main" id="{91A45E6E-65E2-A232-86BC-0C878380BB13}"/>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9985503" y="6813689"/>
              <a:ext cx="1665388" cy="309839"/>
            </a:xfrm>
            <a:prstGeom prst="rect">
              <a:avLst/>
            </a:prstGeom>
          </p:spPr>
        </p:pic>
      </p:grpSp>
      <p:grpSp>
        <p:nvGrpSpPr>
          <p:cNvPr id="6" name="Group 5">
            <a:extLst>
              <a:ext uri="{FF2B5EF4-FFF2-40B4-BE49-F238E27FC236}">
                <a16:creationId xmlns:a16="http://schemas.microsoft.com/office/drawing/2014/main" id="{FF68A656-5930-1EFB-415A-1F268A54FE57}"/>
              </a:ext>
            </a:extLst>
          </p:cNvPr>
          <p:cNvGrpSpPr/>
          <p:nvPr/>
        </p:nvGrpSpPr>
        <p:grpSpPr>
          <a:xfrm>
            <a:off x="5601157" y="3855357"/>
            <a:ext cx="3341593" cy="1212843"/>
            <a:chOff x="2054914" y="6362187"/>
            <a:chExt cx="3341593" cy="1212843"/>
          </a:xfrm>
        </p:grpSpPr>
        <p:sp>
          <p:nvSpPr>
            <p:cNvPr id="8" name="Rectangle: Rounded Corners 7">
              <a:extLst>
                <a:ext uri="{FF2B5EF4-FFF2-40B4-BE49-F238E27FC236}">
                  <a16:creationId xmlns:a16="http://schemas.microsoft.com/office/drawing/2014/main" id="{1A8AB82A-C5D0-A014-1180-CC822652467D}"/>
                </a:ext>
              </a:extLst>
            </p:cNvPr>
            <p:cNvSpPr/>
            <p:nvPr/>
          </p:nvSpPr>
          <p:spPr bwMode="auto">
            <a:xfrm>
              <a:off x="2054914" y="6362187"/>
              <a:ext cx="3341593" cy="1212843"/>
            </a:xfrm>
            <a:prstGeom prst="round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a:extLst>
                <a:ext uri="{FF2B5EF4-FFF2-40B4-BE49-F238E27FC236}">
                  <a16:creationId xmlns:a16="http://schemas.microsoft.com/office/drawing/2014/main" id="{3D57865E-1B66-34A3-8738-322198AAF712}"/>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p:blipFill>
          <p:spPr>
            <a:xfrm>
              <a:off x="2981935" y="6522343"/>
              <a:ext cx="1487550" cy="892530"/>
            </a:xfrm>
            <a:prstGeom prst="rect">
              <a:avLst/>
            </a:prstGeom>
          </p:spPr>
        </p:pic>
      </p:grpSp>
      <p:grpSp>
        <p:nvGrpSpPr>
          <p:cNvPr id="7" name="Group 6">
            <a:extLst>
              <a:ext uri="{FF2B5EF4-FFF2-40B4-BE49-F238E27FC236}">
                <a16:creationId xmlns:a16="http://schemas.microsoft.com/office/drawing/2014/main" id="{F6A7BCB7-CF35-E684-5045-B7F235174ED4}"/>
              </a:ext>
            </a:extLst>
          </p:cNvPr>
          <p:cNvGrpSpPr/>
          <p:nvPr/>
        </p:nvGrpSpPr>
        <p:grpSpPr>
          <a:xfrm>
            <a:off x="5644403" y="5567823"/>
            <a:ext cx="3341593" cy="1212843"/>
            <a:chOff x="5621825" y="1050976"/>
            <a:chExt cx="3341593" cy="1212843"/>
          </a:xfrm>
        </p:grpSpPr>
        <p:sp>
          <p:nvSpPr>
            <p:cNvPr id="12" name="Rectangle: Rounded Corners 11">
              <a:extLst>
                <a:ext uri="{FF2B5EF4-FFF2-40B4-BE49-F238E27FC236}">
                  <a16:creationId xmlns:a16="http://schemas.microsoft.com/office/drawing/2014/main" id="{044597B4-A9AC-9EB4-EAA7-F9DB4FC261EB}"/>
                </a:ext>
              </a:extLst>
            </p:cNvPr>
            <p:cNvSpPr/>
            <p:nvPr/>
          </p:nvSpPr>
          <p:spPr bwMode="auto">
            <a:xfrm>
              <a:off x="5621825" y="1050976"/>
              <a:ext cx="3341593" cy="1212843"/>
            </a:xfrm>
            <a:prstGeom prst="round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4" name="Picture 13">
              <a:extLst>
                <a:ext uri="{FF2B5EF4-FFF2-40B4-BE49-F238E27FC236}">
                  <a16:creationId xmlns:a16="http://schemas.microsoft.com/office/drawing/2014/main" id="{78D7920B-72B5-E3E7-8F71-DC8E21D6600B}"/>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6023172" y="1328410"/>
              <a:ext cx="2584054" cy="567663"/>
            </a:xfrm>
            <a:prstGeom prst="rect">
              <a:avLst/>
            </a:prstGeom>
          </p:spPr>
        </p:pic>
      </p:grpSp>
      <p:grpSp>
        <p:nvGrpSpPr>
          <p:cNvPr id="15" name="Group 14">
            <a:extLst>
              <a:ext uri="{FF2B5EF4-FFF2-40B4-BE49-F238E27FC236}">
                <a16:creationId xmlns:a16="http://schemas.microsoft.com/office/drawing/2014/main" id="{11108697-2FFD-8881-9848-642C2039955B}"/>
              </a:ext>
            </a:extLst>
          </p:cNvPr>
          <p:cNvGrpSpPr/>
          <p:nvPr/>
        </p:nvGrpSpPr>
        <p:grpSpPr>
          <a:xfrm>
            <a:off x="9230840" y="5522666"/>
            <a:ext cx="3341593" cy="1212843"/>
            <a:chOff x="5621825" y="1050976"/>
            <a:chExt cx="3341593" cy="1212843"/>
          </a:xfrm>
        </p:grpSpPr>
        <p:sp>
          <p:nvSpPr>
            <p:cNvPr id="16" name="Rectangle: Rounded Corners 15">
              <a:extLst>
                <a:ext uri="{FF2B5EF4-FFF2-40B4-BE49-F238E27FC236}">
                  <a16:creationId xmlns:a16="http://schemas.microsoft.com/office/drawing/2014/main" id="{F7B0AC96-0BE2-6CD4-5169-426C282DF26B}"/>
                </a:ext>
              </a:extLst>
            </p:cNvPr>
            <p:cNvSpPr/>
            <p:nvPr/>
          </p:nvSpPr>
          <p:spPr bwMode="auto">
            <a:xfrm>
              <a:off x="5621825" y="1050976"/>
              <a:ext cx="3341593" cy="1212843"/>
            </a:xfrm>
            <a:prstGeom prst="round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Picture 16" descr="Logo&#10;&#10;Description automatically generated">
              <a:extLst>
                <a:ext uri="{FF2B5EF4-FFF2-40B4-BE49-F238E27FC236}">
                  <a16:creationId xmlns:a16="http://schemas.microsoft.com/office/drawing/2014/main" id="{9436559A-0C1B-F0DB-10FC-A95C5146EFB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23172" y="1113774"/>
              <a:ext cx="2584054" cy="996935"/>
            </a:xfrm>
            <a:prstGeom prst="rect">
              <a:avLst/>
            </a:prstGeom>
          </p:spPr>
        </p:pic>
      </p:grpSp>
    </p:spTree>
    <p:extLst>
      <p:ext uri="{BB962C8B-B14F-4D97-AF65-F5344CB8AC3E}">
        <p14:creationId xmlns:p14="http://schemas.microsoft.com/office/powerpoint/2010/main" val="14623196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659C7E2A-1841-4AA0-8084-E8A63CE13743}"/>
              </a:ext>
            </a:extLst>
          </p:cNvPr>
          <p:cNvSpPr>
            <a:spLocks noGrp="1"/>
          </p:cNvSpPr>
          <p:nvPr>
            <p:ph type="title"/>
          </p:nvPr>
        </p:nvSpPr>
        <p:spPr/>
        <p:txBody>
          <a:bodyPr/>
          <a:lstStyle/>
          <a:p>
            <a:endParaRPr lang="en-IN"/>
          </a:p>
        </p:txBody>
      </p:sp>
      <p:sp>
        <p:nvSpPr>
          <p:cNvPr id="22" name="Text Placeholder 21">
            <a:extLst>
              <a:ext uri="{FF2B5EF4-FFF2-40B4-BE49-F238E27FC236}">
                <a16:creationId xmlns:a16="http://schemas.microsoft.com/office/drawing/2014/main" id="{1A747349-474F-41F8-ABF7-F84962B3577D}"/>
              </a:ext>
            </a:extLst>
          </p:cNvPr>
          <p:cNvSpPr>
            <a:spLocks noGrp="1"/>
          </p:cNvSpPr>
          <p:nvPr>
            <p:ph type="body" sz="quarter" idx="12"/>
          </p:nvPr>
        </p:nvSpPr>
        <p:spPr/>
        <p:txBody>
          <a:bodyPr/>
          <a:lstStyle/>
          <a:p>
            <a:r>
              <a:rPr lang="en-IN" dirty="0"/>
              <a:t>Swaminathan Vetri</a:t>
            </a:r>
          </a:p>
        </p:txBody>
      </p:sp>
      <p:sp>
        <p:nvSpPr>
          <p:cNvPr id="23" name="Text Placeholder 22">
            <a:extLst>
              <a:ext uri="{FF2B5EF4-FFF2-40B4-BE49-F238E27FC236}">
                <a16:creationId xmlns:a16="http://schemas.microsoft.com/office/drawing/2014/main" id="{4FB4C566-5663-4C0D-9E13-F0B36146D813}"/>
              </a:ext>
            </a:extLst>
          </p:cNvPr>
          <p:cNvSpPr>
            <a:spLocks noGrp="1"/>
          </p:cNvSpPr>
          <p:nvPr>
            <p:ph type="body" sz="quarter" idx="15"/>
          </p:nvPr>
        </p:nvSpPr>
        <p:spPr>
          <a:xfrm>
            <a:off x="800230" y="4402135"/>
            <a:ext cx="5236888" cy="424732"/>
          </a:xfrm>
        </p:spPr>
        <p:txBody>
          <a:bodyPr/>
          <a:lstStyle/>
          <a:p>
            <a:r>
              <a:rPr lang="en-IN" dirty="0"/>
              <a:t>Senior Solution Architect @ Maersk Technology </a:t>
            </a:r>
            <a:r>
              <a:rPr lang="en-IN" dirty="0" err="1"/>
              <a:t>Center</a:t>
            </a:r>
            <a:endParaRPr lang="en-IN" dirty="0"/>
          </a:p>
        </p:txBody>
      </p:sp>
      <p:sp>
        <p:nvSpPr>
          <p:cNvPr id="26" name="Text Placeholder 25">
            <a:extLst>
              <a:ext uri="{FF2B5EF4-FFF2-40B4-BE49-F238E27FC236}">
                <a16:creationId xmlns:a16="http://schemas.microsoft.com/office/drawing/2014/main" id="{20ABE9AD-6DAD-4C0B-9320-2C57C5AB3EBD}"/>
              </a:ext>
            </a:extLst>
          </p:cNvPr>
          <p:cNvSpPr>
            <a:spLocks noGrp="1"/>
          </p:cNvSpPr>
          <p:nvPr>
            <p:ph type="body" sz="quarter" idx="19"/>
          </p:nvPr>
        </p:nvSpPr>
        <p:spPr>
          <a:xfrm>
            <a:off x="800229" y="2594864"/>
            <a:ext cx="9503099" cy="467099"/>
          </a:xfrm>
        </p:spPr>
        <p:txBody>
          <a:bodyPr/>
          <a:lstStyle/>
          <a:p>
            <a:r>
              <a:rPr lang="en-IN" dirty="0"/>
              <a:t>Architecting Multi Cloud Ready Applications </a:t>
            </a:r>
          </a:p>
        </p:txBody>
      </p:sp>
    </p:spTree>
    <p:extLst>
      <p:ext uri="{BB962C8B-B14F-4D97-AF65-F5344CB8AC3E}">
        <p14:creationId xmlns:p14="http://schemas.microsoft.com/office/powerpoint/2010/main" val="2653105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58130-0A56-9FFF-9F51-337021E21E47}"/>
              </a:ext>
            </a:extLst>
          </p:cNvPr>
          <p:cNvSpPr>
            <a:spLocks noGrp="1"/>
          </p:cNvSpPr>
          <p:nvPr>
            <p:ph type="title"/>
          </p:nvPr>
        </p:nvSpPr>
        <p:spPr>
          <a:xfrm>
            <a:off x="800230" y="766051"/>
            <a:ext cx="9562970" cy="598305"/>
          </a:xfrm>
        </p:spPr>
        <p:txBody>
          <a:bodyPr/>
          <a:lstStyle/>
          <a:p>
            <a:r>
              <a:rPr lang="en-US" dirty="0"/>
              <a:t>What is Multi-cloud?</a:t>
            </a:r>
          </a:p>
        </p:txBody>
      </p:sp>
      <p:sp>
        <p:nvSpPr>
          <p:cNvPr id="3" name="Text Placeholder 2">
            <a:extLst>
              <a:ext uri="{FF2B5EF4-FFF2-40B4-BE49-F238E27FC236}">
                <a16:creationId xmlns:a16="http://schemas.microsoft.com/office/drawing/2014/main" id="{A68FE8F0-8BBE-65C8-1075-4015E4BA3299}"/>
              </a:ext>
            </a:extLst>
          </p:cNvPr>
          <p:cNvSpPr>
            <a:spLocks noGrp="1"/>
          </p:cNvSpPr>
          <p:nvPr>
            <p:ph type="body" sz="quarter" idx="12"/>
          </p:nvPr>
        </p:nvSpPr>
        <p:spPr>
          <a:xfrm>
            <a:off x="800230" y="2191043"/>
            <a:ext cx="10972800" cy="2954655"/>
          </a:xfrm>
        </p:spPr>
        <p:txBody>
          <a:bodyPr/>
          <a:lstStyle/>
          <a:p>
            <a:pPr marL="342900" indent="-342900">
              <a:buFont typeface="Wingdings" pitchFamily="2" charset="2"/>
              <a:buChar char="ü"/>
            </a:pPr>
            <a:r>
              <a:rPr lang="en-IN" b="0" i="0" dirty="0">
                <a:solidFill>
                  <a:srgbClr val="202124"/>
                </a:solidFill>
                <a:effectLst/>
              </a:rPr>
              <a:t>Multi-cloud refers to using services from </a:t>
            </a:r>
            <a:r>
              <a:rPr lang="en-IN" b="1" i="0" dirty="0">
                <a:solidFill>
                  <a:srgbClr val="202124"/>
                </a:solidFill>
                <a:effectLst/>
              </a:rPr>
              <a:t>more than one </a:t>
            </a:r>
            <a:r>
              <a:rPr lang="en-IN" b="0" i="0" dirty="0">
                <a:solidFill>
                  <a:srgbClr val="202124"/>
                </a:solidFill>
                <a:effectLst/>
              </a:rPr>
              <a:t>public cloud provider at the same time. </a:t>
            </a:r>
          </a:p>
          <a:p>
            <a:pPr marL="342900" indent="-342900">
              <a:buFont typeface="Wingdings" pitchFamily="2" charset="2"/>
              <a:buChar char="ü"/>
            </a:pPr>
            <a:endParaRPr lang="en-IN" dirty="0">
              <a:solidFill>
                <a:srgbClr val="202124"/>
              </a:solidFill>
            </a:endParaRPr>
          </a:p>
          <a:p>
            <a:pPr marL="342900" indent="-342900">
              <a:buFont typeface="Wingdings" pitchFamily="2" charset="2"/>
              <a:buChar char="ü"/>
            </a:pPr>
            <a:r>
              <a:rPr lang="en-IN" b="0" i="0" dirty="0">
                <a:solidFill>
                  <a:srgbClr val="202124"/>
                </a:solidFill>
                <a:effectLst/>
              </a:rPr>
              <a:t>A multi-cloud environment allows your cloud environments to be </a:t>
            </a:r>
            <a:r>
              <a:rPr lang="en-IN" b="1" i="0" dirty="0">
                <a:solidFill>
                  <a:srgbClr val="202124"/>
                </a:solidFill>
                <a:effectLst/>
              </a:rPr>
              <a:t>private</a:t>
            </a:r>
            <a:r>
              <a:rPr lang="en-IN" b="0" i="0" dirty="0">
                <a:solidFill>
                  <a:srgbClr val="202124"/>
                </a:solidFill>
                <a:effectLst/>
              </a:rPr>
              <a:t>, </a:t>
            </a:r>
            <a:r>
              <a:rPr lang="en-IN" b="1" i="0" dirty="0">
                <a:solidFill>
                  <a:srgbClr val="202124"/>
                </a:solidFill>
                <a:effectLst/>
              </a:rPr>
              <a:t>public</a:t>
            </a:r>
            <a:r>
              <a:rPr lang="en-IN" b="0" i="0" dirty="0">
                <a:solidFill>
                  <a:srgbClr val="202124"/>
                </a:solidFill>
                <a:effectLst/>
              </a:rPr>
              <a:t>, or a combination of both.</a:t>
            </a:r>
          </a:p>
          <a:p>
            <a:pPr marL="342900" indent="-342900">
              <a:buFont typeface="Wingdings" pitchFamily="2" charset="2"/>
              <a:buChar char="ü"/>
            </a:pPr>
            <a:endParaRPr lang="en-IN" dirty="0">
              <a:solidFill>
                <a:srgbClr val="202124"/>
              </a:solidFill>
            </a:endParaRPr>
          </a:p>
          <a:p>
            <a:pPr marL="342900" indent="-342900">
              <a:buFont typeface="Wingdings" pitchFamily="2" charset="2"/>
              <a:buChar char="ü"/>
            </a:pPr>
            <a:r>
              <a:rPr lang="en-IN" dirty="0">
                <a:solidFill>
                  <a:srgbClr val="202124"/>
                </a:solidFill>
              </a:rPr>
              <a:t>The primary goal of a multi-cloud strategy is to give you flexibility to operate with the best computing environment for each workload.</a:t>
            </a:r>
            <a:endParaRPr lang="en-US" dirty="0">
              <a:solidFill>
                <a:srgbClr val="202124"/>
              </a:solidFill>
            </a:endParaRPr>
          </a:p>
        </p:txBody>
      </p:sp>
    </p:spTree>
    <p:extLst>
      <p:ext uri="{BB962C8B-B14F-4D97-AF65-F5344CB8AC3E}">
        <p14:creationId xmlns:p14="http://schemas.microsoft.com/office/powerpoint/2010/main" val="3608747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ppt_x</p:attrName>
                                        </p:attrNameLst>
                                      </p:cBhvr>
                                      <p:tavLst>
                                        <p:tav tm="0">
                                          <p:val>
                                            <p:strVal val="#ppt_x-#ppt_w*1.125000"/>
                                          </p:val>
                                        </p:tav>
                                        <p:tav tm="100000">
                                          <p:val>
                                            <p:strVal val="#ppt_x"/>
                                          </p:val>
                                        </p:tav>
                                      </p:tavLst>
                                    </p:anim>
                                    <p:animEffect transition="in" filter="wipe(right)">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p:tgtEl>
                                          <p:spTgt spid="3">
                                            <p:txEl>
                                              <p:pRg st="2" end="2"/>
                                            </p:txEl>
                                          </p:spTgt>
                                        </p:tgtEl>
                                        <p:attrNameLst>
                                          <p:attrName>ppt_x</p:attrName>
                                        </p:attrNameLst>
                                      </p:cBhvr>
                                      <p:tavLst>
                                        <p:tav tm="0">
                                          <p:val>
                                            <p:strVal val="#ppt_x-#ppt_w*1.125000"/>
                                          </p:val>
                                        </p:tav>
                                        <p:tav tm="100000">
                                          <p:val>
                                            <p:strVal val="#ppt_x"/>
                                          </p:val>
                                        </p:tav>
                                      </p:tavLst>
                                    </p:anim>
                                    <p:animEffect transition="in" filter="wipe(right)">
                                      <p:cBhvr>
                                        <p:cTn id="14" dur="500"/>
                                        <p:tgtEl>
                                          <p:spTgt spid="3">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8"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p:tgtEl>
                                          <p:spTgt spid="3">
                                            <p:txEl>
                                              <p:pRg st="4" end="4"/>
                                            </p:txEl>
                                          </p:spTgt>
                                        </p:tgtEl>
                                        <p:attrNameLst>
                                          <p:attrName>ppt_x</p:attrName>
                                        </p:attrNameLst>
                                      </p:cBhvr>
                                      <p:tavLst>
                                        <p:tav tm="0">
                                          <p:val>
                                            <p:strVal val="#ppt_x-#ppt_w*1.125000"/>
                                          </p:val>
                                        </p:tav>
                                        <p:tav tm="100000">
                                          <p:val>
                                            <p:strVal val="#ppt_x"/>
                                          </p:val>
                                        </p:tav>
                                      </p:tavLst>
                                    </p:anim>
                                    <p:animEffect transition="in" filter="wipe(right)">
                                      <p:cBhvr>
                                        <p:cTn id="2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58130-0A56-9FFF-9F51-337021E21E47}"/>
              </a:ext>
            </a:extLst>
          </p:cNvPr>
          <p:cNvSpPr>
            <a:spLocks noGrp="1"/>
          </p:cNvSpPr>
          <p:nvPr>
            <p:ph type="title"/>
          </p:nvPr>
        </p:nvSpPr>
        <p:spPr>
          <a:xfrm>
            <a:off x="800230" y="766051"/>
            <a:ext cx="9455597" cy="598305"/>
          </a:xfrm>
        </p:spPr>
        <p:txBody>
          <a:bodyPr/>
          <a:lstStyle/>
          <a:p>
            <a:r>
              <a:rPr lang="en-US" dirty="0"/>
              <a:t>Hybrid Cloud vs Multi-Cloud?</a:t>
            </a:r>
          </a:p>
        </p:txBody>
      </p:sp>
      <p:sp>
        <p:nvSpPr>
          <p:cNvPr id="3" name="Text Placeholder 2">
            <a:extLst>
              <a:ext uri="{FF2B5EF4-FFF2-40B4-BE49-F238E27FC236}">
                <a16:creationId xmlns:a16="http://schemas.microsoft.com/office/drawing/2014/main" id="{A68FE8F0-8BBE-65C8-1075-4015E4BA3299}"/>
              </a:ext>
            </a:extLst>
          </p:cNvPr>
          <p:cNvSpPr>
            <a:spLocks noGrp="1"/>
          </p:cNvSpPr>
          <p:nvPr>
            <p:ph type="body" sz="quarter" idx="12"/>
          </p:nvPr>
        </p:nvSpPr>
        <p:spPr>
          <a:xfrm>
            <a:off x="1548376" y="2179800"/>
            <a:ext cx="5029070" cy="2954655"/>
          </a:xfrm>
        </p:spPr>
        <p:txBody>
          <a:bodyPr/>
          <a:lstStyle/>
          <a:p>
            <a:r>
              <a:rPr lang="en-US" dirty="0">
                <a:solidFill>
                  <a:srgbClr val="202124"/>
                </a:solidFill>
              </a:rPr>
              <a:t>Hybrid Cloud</a:t>
            </a:r>
          </a:p>
          <a:p>
            <a:endParaRPr lang="en-US" dirty="0">
              <a:solidFill>
                <a:srgbClr val="202124"/>
              </a:solidFill>
            </a:endParaRPr>
          </a:p>
          <a:p>
            <a:pPr marL="342900" indent="-342900">
              <a:buFont typeface="Wingdings" pitchFamily="2" charset="2"/>
              <a:buChar char="ü"/>
            </a:pPr>
            <a:r>
              <a:rPr lang="en-US" dirty="0">
                <a:solidFill>
                  <a:srgbClr val="202124"/>
                </a:solidFill>
              </a:rPr>
              <a:t>Common workloads are deployed across Private and Public cloud</a:t>
            </a:r>
          </a:p>
          <a:p>
            <a:pPr marL="342900" indent="-342900">
              <a:buFont typeface="Wingdings" pitchFamily="2" charset="2"/>
              <a:buChar char="ü"/>
            </a:pPr>
            <a:endParaRPr lang="en-US" dirty="0">
              <a:solidFill>
                <a:srgbClr val="202124"/>
              </a:solidFill>
            </a:endParaRPr>
          </a:p>
          <a:p>
            <a:pPr marL="342900" indent="-342900">
              <a:buFont typeface="Wingdings" pitchFamily="2" charset="2"/>
              <a:buChar char="ü"/>
            </a:pPr>
            <a:r>
              <a:rPr lang="en-US" dirty="0">
                <a:solidFill>
                  <a:srgbClr val="202124"/>
                </a:solidFill>
              </a:rPr>
              <a:t>Combines Private Cloud (on-premise Datacenter) with Public Cloud (Azure, AWS, GCP etc.,)</a:t>
            </a:r>
          </a:p>
        </p:txBody>
      </p:sp>
      <p:sp>
        <p:nvSpPr>
          <p:cNvPr id="4" name="Text Placeholder 2">
            <a:extLst>
              <a:ext uri="{FF2B5EF4-FFF2-40B4-BE49-F238E27FC236}">
                <a16:creationId xmlns:a16="http://schemas.microsoft.com/office/drawing/2014/main" id="{54B9A693-A050-C47D-1F2B-244F09E36D04}"/>
              </a:ext>
            </a:extLst>
          </p:cNvPr>
          <p:cNvSpPr txBox="1">
            <a:spLocks/>
          </p:cNvSpPr>
          <p:nvPr/>
        </p:nvSpPr>
        <p:spPr>
          <a:xfrm>
            <a:off x="8323119" y="2179800"/>
            <a:ext cx="5029070" cy="3693319"/>
          </a:xfrm>
          <a:prstGeom prst="rect">
            <a:avLst/>
          </a:prstGeom>
          <a:noFill/>
        </p:spPr>
        <p:txBody>
          <a:bodyPr lIns="0" tIns="0" rIns="0" bIns="0">
            <a:spAutoFit/>
          </a:bodyPr>
          <a:lstStyle>
            <a:lvl1pPr marL="0" marR="0" indent="0" algn="l" defTabSz="1119245" rtl="0" eaLnBrk="1" fontAlgn="auto" latinLnBrk="0" hangingPunct="1">
              <a:lnSpc>
                <a:spcPct val="100000"/>
              </a:lnSpc>
              <a:spcBef>
                <a:spcPts val="0"/>
              </a:spcBef>
              <a:spcAft>
                <a:spcPts val="0"/>
              </a:spcAft>
              <a:buClrTx/>
              <a:buSzPct val="90000"/>
              <a:buFont typeface="Arial" panose="020B0604020202020204" pitchFamily="34" charset="0"/>
              <a:buNone/>
              <a:tabLst/>
              <a:defRPr sz="2400" kern="1200" spc="0" baseline="0">
                <a:solidFill>
                  <a:srgbClr val="08023F"/>
                </a:solidFill>
                <a:latin typeface="+mn-lt"/>
                <a:ea typeface="+mn-ea"/>
                <a:cs typeface="Segoe UI" panose="020B0502040204020203" pitchFamily="34" charset="0"/>
              </a:defRPr>
            </a:lvl1pPr>
            <a:lvl2pPr marL="274309"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2pPr>
            <a:lvl3pPr marL="548618"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1011516" marR="0" indent="-21716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gradFill>
                  <a:gsLst>
                    <a:gs pos="1250">
                      <a:schemeClr val="tx1"/>
                    </a:gs>
                    <a:gs pos="100000">
                      <a:schemeClr val="tx1"/>
                    </a:gs>
                  </a:gsLst>
                  <a:lin ang="5400000" scaled="0"/>
                </a:gradFill>
                <a:latin typeface="+mn-lt"/>
                <a:ea typeface="+mn-ea"/>
                <a:cs typeface="+mn-cs"/>
              </a:defRPr>
            </a:lvl4pPr>
            <a:lvl5pPr marL="1228676" marR="0" indent="-20192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60" kern="1200" spc="0" baseline="0">
                <a:gradFill>
                  <a:gsLst>
                    <a:gs pos="1250">
                      <a:schemeClr val="tx1"/>
                    </a:gs>
                    <a:gs pos="100000">
                      <a:schemeClr val="tx1"/>
                    </a:gs>
                  </a:gsLst>
                  <a:lin ang="5400000" scaled="0"/>
                </a:gradFill>
                <a:latin typeface="+mn-lt"/>
                <a:ea typeface="+mn-ea"/>
                <a:cs typeface="+mn-cs"/>
              </a:defRPr>
            </a:lvl5pPr>
            <a:lvl6pPr marL="3077924"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637548"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97172"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756795"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r>
              <a:rPr lang="en-US" dirty="0">
                <a:solidFill>
                  <a:srgbClr val="202124"/>
                </a:solidFill>
              </a:rPr>
              <a:t>Multi-Cloud</a:t>
            </a:r>
          </a:p>
          <a:p>
            <a:endParaRPr lang="en-US" dirty="0">
              <a:solidFill>
                <a:srgbClr val="202124"/>
              </a:solidFill>
            </a:endParaRPr>
          </a:p>
          <a:p>
            <a:pPr marL="342900" indent="-342900">
              <a:buFont typeface="Wingdings" pitchFamily="2" charset="2"/>
              <a:buChar char="ü"/>
            </a:pPr>
            <a:r>
              <a:rPr lang="en-US" dirty="0">
                <a:solidFill>
                  <a:srgbClr val="202124"/>
                </a:solidFill>
              </a:rPr>
              <a:t>Using cloud computing service from more than one public cloud for different workloads</a:t>
            </a:r>
          </a:p>
          <a:p>
            <a:pPr marL="342900" indent="-342900">
              <a:buFont typeface="Wingdings" pitchFamily="2" charset="2"/>
              <a:buChar char="ü"/>
            </a:pPr>
            <a:endParaRPr lang="en-US" dirty="0">
              <a:solidFill>
                <a:srgbClr val="202124"/>
              </a:solidFill>
            </a:endParaRPr>
          </a:p>
          <a:p>
            <a:pPr marL="342900" indent="-342900">
              <a:buFont typeface="Wingdings" pitchFamily="2" charset="2"/>
              <a:buChar char="ü"/>
            </a:pPr>
            <a:r>
              <a:rPr lang="en-US" dirty="0">
                <a:solidFill>
                  <a:srgbClr val="202124"/>
                </a:solidFill>
              </a:rPr>
              <a:t>Interconnects different services across clouds and without having to connect the clouds themselves</a:t>
            </a:r>
          </a:p>
          <a:p>
            <a:endParaRPr lang="en-US" dirty="0">
              <a:solidFill>
                <a:srgbClr val="202124"/>
              </a:solidFill>
            </a:endParaRPr>
          </a:p>
        </p:txBody>
      </p:sp>
    </p:spTree>
    <p:extLst>
      <p:ext uri="{BB962C8B-B14F-4D97-AF65-F5344CB8AC3E}">
        <p14:creationId xmlns:p14="http://schemas.microsoft.com/office/powerpoint/2010/main" val="1606614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ppt_x</p:attrName>
                                        </p:attrNameLst>
                                      </p:cBhvr>
                                      <p:tavLst>
                                        <p:tav tm="0">
                                          <p:val>
                                            <p:strVal val="#ppt_x-#ppt_w*1.125000"/>
                                          </p:val>
                                        </p:tav>
                                        <p:tav tm="100000">
                                          <p:val>
                                            <p:strVal val="#ppt_x"/>
                                          </p:val>
                                        </p:tav>
                                      </p:tavLst>
                                    </p:anim>
                                    <p:animEffect transition="in" filter="wipe(right)">
                                      <p:cBhvr>
                                        <p:cTn id="8" dur="500"/>
                                        <p:tgtEl>
                                          <p:spTgt spid="3">
                                            <p:txEl>
                                              <p:pRg st="0" end="0"/>
                                            </p:txEl>
                                          </p:spTgt>
                                        </p:tgtEl>
                                      </p:cBhvr>
                                    </p:animEffect>
                                  </p:childTnLst>
                                </p:cTn>
                              </p:par>
                              <p:par>
                                <p:cTn id="9" presetID="12" presetClass="entr" presetSubtype="8"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p:tgtEl>
                                          <p:spTgt spid="3">
                                            <p:txEl>
                                              <p:pRg st="2" end="2"/>
                                            </p:txEl>
                                          </p:spTgt>
                                        </p:tgtEl>
                                        <p:attrNameLst>
                                          <p:attrName>ppt_x</p:attrName>
                                        </p:attrNameLst>
                                      </p:cBhvr>
                                      <p:tavLst>
                                        <p:tav tm="0">
                                          <p:val>
                                            <p:strVal val="#ppt_x-#ppt_w*1.125000"/>
                                          </p:val>
                                        </p:tav>
                                        <p:tav tm="100000">
                                          <p:val>
                                            <p:strVal val="#ppt_x"/>
                                          </p:val>
                                        </p:tav>
                                      </p:tavLst>
                                    </p:anim>
                                    <p:animEffect transition="in" filter="wipe(right)">
                                      <p:cBhvr>
                                        <p:cTn id="12" dur="500"/>
                                        <p:tgtEl>
                                          <p:spTgt spid="3">
                                            <p:txEl>
                                              <p:pRg st="2" end="2"/>
                                            </p:txEl>
                                          </p:spTgt>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 calcmode="lin" valueType="num">
                                      <p:cBhvr additive="base">
                                        <p:cTn id="15" dur="500"/>
                                        <p:tgtEl>
                                          <p:spTgt spid="3">
                                            <p:txEl>
                                              <p:pRg st="4" end="4"/>
                                            </p:txEl>
                                          </p:spTgt>
                                        </p:tgtEl>
                                        <p:attrNameLst>
                                          <p:attrName>ppt_x</p:attrName>
                                        </p:attrNameLst>
                                      </p:cBhvr>
                                      <p:tavLst>
                                        <p:tav tm="0">
                                          <p:val>
                                            <p:strVal val="#ppt_x-#ppt_w*1.125000"/>
                                          </p:val>
                                        </p:tav>
                                        <p:tav tm="100000">
                                          <p:val>
                                            <p:strVal val="#ppt_x"/>
                                          </p:val>
                                        </p:tav>
                                      </p:tavLst>
                                    </p:anim>
                                    <p:animEffect transition="in" filter="wipe(right)">
                                      <p:cBhvr>
                                        <p:cTn id="16" dur="500"/>
                                        <p:tgtEl>
                                          <p:spTgt spid="3">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8"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p:tgtEl>
                                          <p:spTgt spid="4"/>
                                        </p:tgtEl>
                                        <p:attrNameLst>
                                          <p:attrName>ppt_x</p:attrName>
                                        </p:attrNameLst>
                                      </p:cBhvr>
                                      <p:tavLst>
                                        <p:tav tm="0">
                                          <p:val>
                                            <p:strVal val="#ppt_x-#ppt_w*1.125000"/>
                                          </p:val>
                                        </p:tav>
                                        <p:tav tm="100000">
                                          <p:val>
                                            <p:strVal val="#ppt_x"/>
                                          </p:val>
                                        </p:tav>
                                      </p:tavLst>
                                    </p:anim>
                                    <p:animEffect transition="in" filter="wipe(right)">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58130-0A56-9FFF-9F51-337021E21E47}"/>
              </a:ext>
            </a:extLst>
          </p:cNvPr>
          <p:cNvSpPr>
            <a:spLocks noGrp="1"/>
          </p:cNvSpPr>
          <p:nvPr>
            <p:ph type="title"/>
          </p:nvPr>
        </p:nvSpPr>
        <p:spPr>
          <a:xfrm>
            <a:off x="800230" y="766051"/>
            <a:ext cx="6899433" cy="598305"/>
          </a:xfrm>
        </p:spPr>
        <p:txBody>
          <a:bodyPr/>
          <a:lstStyle/>
          <a:p>
            <a:r>
              <a:rPr lang="en-US" dirty="0"/>
              <a:t>Why Multi-cloud?</a:t>
            </a:r>
          </a:p>
        </p:txBody>
      </p:sp>
      <p:graphicFrame>
        <p:nvGraphicFramePr>
          <p:cNvPr id="4" name="Diagram 3">
            <a:extLst>
              <a:ext uri="{FF2B5EF4-FFF2-40B4-BE49-F238E27FC236}">
                <a16:creationId xmlns:a16="http://schemas.microsoft.com/office/drawing/2014/main" id="{9A3B2A7A-6F2F-455D-C376-7B2CCF03F366}"/>
              </a:ext>
            </a:extLst>
          </p:cNvPr>
          <p:cNvGraphicFramePr/>
          <p:nvPr>
            <p:extLst>
              <p:ext uri="{D42A27DB-BD31-4B8C-83A1-F6EECF244321}">
                <p14:modId xmlns:p14="http://schemas.microsoft.com/office/powerpoint/2010/main" val="3614765427"/>
              </p:ext>
            </p:extLst>
          </p:nvPr>
        </p:nvGraphicFramePr>
        <p:xfrm>
          <a:off x="800230" y="1848143"/>
          <a:ext cx="12572871" cy="5404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25922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
                                            <p:graphicEl>
                                              <a:dgm id="{D3DC9201-E6FD-1340-B311-3201DBEA1608}"/>
                                            </p:graphicEl>
                                          </p:spTgt>
                                        </p:tgtEl>
                                        <p:attrNameLst>
                                          <p:attrName>style.visibility</p:attrName>
                                        </p:attrNameLst>
                                      </p:cBhvr>
                                      <p:to>
                                        <p:strVal val="visible"/>
                                      </p:to>
                                    </p:set>
                                    <p:anim calcmode="lin" valueType="num">
                                      <p:cBhvr additive="base">
                                        <p:cTn id="7" dur="500"/>
                                        <p:tgtEl>
                                          <p:spTgt spid="4">
                                            <p:graphicEl>
                                              <a:dgm id="{D3DC9201-E6FD-1340-B311-3201DBEA1608}"/>
                                            </p:graphicEl>
                                          </p:spTgt>
                                        </p:tgtEl>
                                        <p:attrNameLst>
                                          <p:attrName>ppt_y</p:attrName>
                                        </p:attrNameLst>
                                      </p:cBhvr>
                                      <p:tavLst>
                                        <p:tav tm="0">
                                          <p:val>
                                            <p:strVal val="#ppt_y+#ppt_h*1.125000"/>
                                          </p:val>
                                        </p:tav>
                                        <p:tav tm="100000">
                                          <p:val>
                                            <p:strVal val="#ppt_y"/>
                                          </p:val>
                                        </p:tav>
                                      </p:tavLst>
                                    </p:anim>
                                    <p:animEffect transition="in" filter="wipe(up)">
                                      <p:cBhvr>
                                        <p:cTn id="8" dur="500"/>
                                        <p:tgtEl>
                                          <p:spTgt spid="4">
                                            <p:graphicEl>
                                              <a:dgm id="{D3DC9201-E6FD-1340-B311-3201DBEA1608}"/>
                                            </p:graphicEl>
                                          </p:spTgt>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4">
                                            <p:graphicEl>
                                              <a:dgm id="{6233E2B4-75A5-AB45-8674-027F6046CB8E}"/>
                                            </p:graphicEl>
                                          </p:spTgt>
                                        </p:tgtEl>
                                        <p:attrNameLst>
                                          <p:attrName>style.visibility</p:attrName>
                                        </p:attrNameLst>
                                      </p:cBhvr>
                                      <p:to>
                                        <p:strVal val="visible"/>
                                      </p:to>
                                    </p:set>
                                    <p:anim calcmode="lin" valueType="num">
                                      <p:cBhvr additive="base">
                                        <p:cTn id="11" dur="500"/>
                                        <p:tgtEl>
                                          <p:spTgt spid="4">
                                            <p:graphicEl>
                                              <a:dgm id="{6233E2B4-75A5-AB45-8674-027F6046CB8E}"/>
                                            </p:graphicEl>
                                          </p:spTgt>
                                        </p:tgtEl>
                                        <p:attrNameLst>
                                          <p:attrName>ppt_y</p:attrName>
                                        </p:attrNameLst>
                                      </p:cBhvr>
                                      <p:tavLst>
                                        <p:tav tm="0">
                                          <p:val>
                                            <p:strVal val="#ppt_y+#ppt_h*1.125000"/>
                                          </p:val>
                                        </p:tav>
                                        <p:tav tm="100000">
                                          <p:val>
                                            <p:strVal val="#ppt_y"/>
                                          </p:val>
                                        </p:tav>
                                      </p:tavLst>
                                    </p:anim>
                                    <p:animEffect transition="in" filter="wipe(up)">
                                      <p:cBhvr>
                                        <p:cTn id="12" dur="500"/>
                                        <p:tgtEl>
                                          <p:spTgt spid="4">
                                            <p:graphicEl>
                                              <a:dgm id="{6233E2B4-75A5-AB45-8674-027F6046CB8E}"/>
                                            </p:graphicEl>
                                          </p:spTgt>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4">
                                            <p:graphicEl>
                                              <a:dgm id="{4BEEB617-617B-6549-9482-590ED3B7A67C}"/>
                                            </p:graphicEl>
                                          </p:spTgt>
                                        </p:tgtEl>
                                        <p:attrNameLst>
                                          <p:attrName>style.visibility</p:attrName>
                                        </p:attrNameLst>
                                      </p:cBhvr>
                                      <p:to>
                                        <p:strVal val="visible"/>
                                      </p:to>
                                    </p:set>
                                    <p:anim calcmode="lin" valueType="num">
                                      <p:cBhvr additive="base">
                                        <p:cTn id="15" dur="500"/>
                                        <p:tgtEl>
                                          <p:spTgt spid="4">
                                            <p:graphicEl>
                                              <a:dgm id="{4BEEB617-617B-6549-9482-590ED3B7A67C}"/>
                                            </p:graphicEl>
                                          </p:spTgt>
                                        </p:tgtEl>
                                        <p:attrNameLst>
                                          <p:attrName>ppt_y</p:attrName>
                                        </p:attrNameLst>
                                      </p:cBhvr>
                                      <p:tavLst>
                                        <p:tav tm="0">
                                          <p:val>
                                            <p:strVal val="#ppt_y+#ppt_h*1.125000"/>
                                          </p:val>
                                        </p:tav>
                                        <p:tav tm="100000">
                                          <p:val>
                                            <p:strVal val="#ppt_y"/>
                                          </p:val>
                                        </p:tav>
                                      </p:tavLst>
                                    </p:anim>
                                    <p:animEffect transition="in" filter="wipe(up)">
                                      <p:cBhvr>
                                        <p:cTn id="16" dur="500"/>
                                        <p:tgtEl>
                                          <p:spTgt spid="4">
                                            <p:graphicEl>
                                              <a:dgm id="{4BEEB617-617B-6549-9482-590ED3B7A67C}"/>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grpId="0" nodeType="clickEffect">
                                  <p:stCondLst>
                                    <p:cond delay="0"/>
                                  </p:stCondLst>
                                  <p:childTnLst>
                                    <p:set>
                                      <p:cBhvr>
                                        <p:cTn id="20" dur="1" fill="hold">
                                          <p:stCondLst>
                                            <p:cond delay="0"/>
                                          </p:stCondLst>
                                        </p:cTn>
                                        <p:tgtEl>
                                          <p:spTgt spid="4">
                                            <p:graphicEl>
                                              <a:dgm id="{96E66D07-B5B1-9642-938A-883B05B180BF}"/>
                                            </p:graphicEl>
                                          </p:spTgt>
                                        </p:tgtEl>
                                        <p:attrNameLst>
                                          <p:attrName>style.visibility</p:attrName>
                                        </p:attrNameLst>
                                      </p:cBhvr>
                                      <p:to>
                                        <p:strVal val="visible"/>
                                      </p:to>
                                    </p:set>
                                    <p:anim calcmode="lin" valueType="num">
                                      <p:cBhvr additive="base">
                                        <p:cTn id="21" dur="500"/>
                                        <p:tgtEl>
                                          <p:spTgt spid="4">
                                            <p:graphicEl>
                                              <a:dgm id="{96E66D07-B5B1-9642-938A-883B05B180BF}"/>
                                            </p:graphicEl>
                                          </p:spTgt>
                                        </p:tgtEl>
                                        <p:attrNameLst>
                                          <p:attrName>ppt_y</p:attrName>
                                        </p:attrNameLst>
                                      </p:cBhvr>
                                      <p:tavLst>
                                        <p:tav tm="0">
                                          <p:val>
                                            <p:strVal val="#ppt_y+#ppt_h*1.125000"/>
                                          </p:val>
                                        </p:tav>
                                        <p:tav tm="100000">
                                          <p:val>
                                            <p:strVal val="#ppt_y"/>
                                          </p:val>
                                        </p:tav>
                                      </p:tavLst>
                                    </p:anim>
                                    <p:animEffect transition="in" filter="wipe(up)">
                                      <p:cBhvr>
                                        <p:cTn id="22" dur="500"/>
                                        <p:tgtEl>
                                          <p:spTgt spid="4">
                                            <p:graphicEl>
                                              <a:dgm id="{96E66D07-B5B1-9642-938A-883B05B180BF}"/>
                                            </p:graphicEl>
                                          </p:spTgt>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4">
                                            <p:graphicEl>
                                              <a:dgm id="{5DC407EF-5862-2C40-A55E-DB03E51D104F}"/>
                                            </p:graphicEl>
                                          </p:spTgt>
                                        </p:tgtEl>
                                        <p:attrNameLst>
                                          <p:attrName>style.visibility</p:attrName>
                                        </p:attrNameLst>
                                      </p:cBhvr>
                                      <p:to>
                                        <p:strVal val="visible"/>
                                      </p:to>
                                    </p:set>
                                    <p:anim calcmode="lin" valueType="num">
                                      <p:cBhvr additive="base">
                                        <p:cTn id="25" dur="500"/>
                                        <p:tgtEl>
                                          <p:spTgt spid="4">
                                            <p:graphicEl>
                                              <a:dgm id="{5DC407EF-5862-2C40-A55E-DB03E51D104F}"/>
                                            </p:graphicEl>
                                          </p:spTgt>
                                        </p:tgtEl>
                                        <p:attrNameLst>
                                          <p:attrName>ppt_y</p:attrName>
                                        </p:attrNameLst>
                                      </p:cBhvr>
                                      <p:tavLst>
                                        <p:tav tm="0">
                                          <p:val>
                                            <p:strVal val="#ppt_y+#ppt_h*1.125000"/>
                                          </p:val>
                                        </p:tav>
                                        <p:tav tm="100000">
                                          <p:val>
                                            <p:strVal val="#ppt_y"/>
                                          </p:val>
                                        </p:tav>
                                      </p:tavLst>
                                    </p:anim>
                                    <p:animEffect transition="in" filter="wipe(up)">
                                      <p:cBhvr>
                                        <p:cTn id="26" dur="500"/>
                                        <p:tgtEl>
                                          <p:spTgt spid="4">
                                            <p:graphicEl>
                                              <a:dgm id="{5DC407EF-5862-2C40-A55E-DB03E51D104F}"/>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4">
                                            <p:graphicEl>
                                              <a:dgm id="{DC1AC7D3-5F89-7C4F-B06A-0217E49A4C4D}"/>
                                            </p:graphicEl>
                                          </p:spTgt>
                                        </p:tgtEl>
                                        <p:attrNameLst>
                                          <p:attrName>style.visibility</p:attrName>
                                        </p:attrNameLst>
                                      </p:cBhvr>
                                      <p:to>
                                        <p:strVal val="visible"/>
                                      </p:to>
                                    </p:set>
                                    <p:anim calcmode="lin" valueType="num">
                                      <p:cBhvr additive="base">
                                        <p:cTn id="31" dur="500"/>
                                        <p:tgtEl>
                                          <p:spTgt spid="4">
                                            <p:graphicEl>
                                              <a:dgm id="{DC1AC7D3-5F89-7C4F-B06A-0217E49A4C4D}"/>
                                            </p:graphicEl>
                                          </p:spTgt>
                                        </p:tgtEl>
                                        <p:attrNameLst>
                                          <p:attrName>ppt_y</p:attrName>
                                        </p:attrNameLst>
                                      </p:cBhvr>
                                      <p:tavLst>
                                        <p:tav tm="0">
                                          <p:val>
                                            <p:strVal val="#ppt_y+#ppt_h*1.125000"/>
                                          </p:val>
                                        </p:tav>
                                        <p:tav tm="100000">
                                          <p:val>
                                            <p:strVal val="#ppt_y"/>
                                          </p:val>
                                        </p:tav>
                                      </p:tavLst>
                                    </p:anim>
                                    <p:animEffect transition="in" filter="wipe(up)">
                                      <p:cBhvr>
                                        <p:cTn id="32" dur="500"/>
                                        <p:tgtEl>
                                          <p:spTgt spid="4">
                                            <p:graphicEl>
                                              <a:dgm id="{DC1AC7D3-5F89-7C4F-B06A-0217E49A4C4D}"/>
                                            </p:graphicEl>
                                          </p:spTgt>
                                        </p:tgtEl>
                                      </p:cBhvr>
                                    </p:animEffect>
                                  </p:childTnLst>
                                </p:cTn>
                              </p:par>
                              <p:par>
                                <p:cTn id="33" presetID="12" presetClass="entr" presetSubtype="4" fill="hold" grpId="0" nodeType="withEffect">
                                  <p:stCondLst>
                                    <p:cond delay="0"/>
                                  </p:stCondLst>
                                  <p:childTnLst>
                                    <p:set>
                                      <p:cBhvr>
                                        <p:cTn id="34" dur="1" fill="hold">
                                          <p:stCondLst>
                                            <p:cond delay="0"/>
                                          </p:stCondLst>
                                        </p:cTn>
                                        <p:tgtEl>
                                          <p:spTgt spid="4">
                                            <p:graphicEl>
                                              <a:dgm id="{E1E1FF21-B679-FA48-BA0C-36CFE5C7A992}"/>
                                            </p:graphicEl>
                                          </p:spTgt>
                                        </p:tgtEl>
                                        <p:attrNameLst>
                                          <p:attrName>style.visibility</p:attrName>
                                        </p:attrNameLst>
                                      </p:cBhvr>
                                      <p:to>
                                        <p:strVal val="visible"/>
                                      </p:to>
                                    </p:set>
                                    <p:anim calcmode="lin" valueType="num">
                                      <p:cBhvr additive="base">
                                        <p:cTn id="35" dur="500"/>
                                        <p:tgtEl>
                                          <p:spTgt spid="4">
                                            <p:graphicEl>
                                              <a:dgm id="{E1E1FF21-B679-FA48-BA0C-36CFE5C7A992}"/>
                                            </p:graphicEl>
                                          </p:spTgt>
                                        </p:tgtEl>
                                        <p:attrNameLst>
                                          <p:attrName>ppt_y</p:attrName>
                                        </p:attrNameLst>
                                      </p:cBhvr>
                                      <p:tavLst>
                                        <p:tav tm="0">
                                          <p:val>
                                            <p:strVal val="#ppt_y+#ppt_h*1.125000"/>
                                          </p:val>
                                        </p:tav>
                                        <p:tav tm="100000">
                                          <p:val>
                                            <p:strVal val="#ppt_y"/>
                                          </p:val>
                                        </p:tav>
                                      </p:tavLst>
                                    </p:anim>
                                    <p:animEffect transition="in" filter="wipe(up)">
                                      <p:cBhvr>
                                        <p:cTn id="36" dur="500"/>
                                        <p:tgtEl>
                                          <p:spTgt spid="4">
                                            <p:graphicEl>
                                              <a:dgm id="{E1E1FF21-B679-FA48-BA0C-36CFE5C7A992}"/>
                                            </p:graphicEl>
                                          </p:spTgt>
                                        </p:tgtEl>
                                      </p:cBhvr>
                                    </p:animEffect>
                                  </p:childTnLst>
                                </p:cTn>
                              </p:par>
                            </p:childTnLst>
                          </p:cTn>
                        </p:par>
                      </p:childTnLst>
                    </p:cTn>
                  </p:par>
                  <p:par>
                    <p:cTn id="37" fill="hold">
                      <p:stCondLst>
                        <p:cond delay="indefinite"/>
                      </p:stCondLst>
                      <p:childTnLst>
                        <p:par>
                          <p:cTn id="38" fill="hold">
                            <p:stCondLst>
                              <p:cond delay="0"/>
                            </p:stCondLst>
                            <p:childTnLst>
                              <p:par>
                                <p:cTn id="39" presetID="12" presetClass="entr" presetSubtype="4" fill="hold" grpId="0" nodeType="clickEffect">
                                  <p:stCondLst>
                                    <p:cond delay="0"/>
                                  </p:stCondLst>
                                  <p:childTnLst>
                                    <p:set>
                                      <p:cBhvr>
                                        <p:cTn id="40" dur="1" fill="hold">
                                          <p:stCondLst>
                                            <p:cond delay="0"/>
                                          </p:stCondLst>
                                        </p:cTn>
                                        <p:tgtEl>
                                          <p:spTgt spid="4">
                                            <p:graphicEl>
                                              <a:dgm id="{C39CECD1-2467-3041-BFCD-B67C9AB8F8B4}"/>
                                            </p:graphicEl>
                                          </p:spTgt>
                                        </p:tgtEl>
                                        <p:attrNameLst>
                                          <p:attrName>style.visibility</p:attrName>
                                        </p:attrNameLst>
                                      </p:cBhvr>
                                      <p:to>
                                        <p:strVal val="visible"/>
                                      </p:to>
                                    </p:set>
                                    <p:anim calcmode="lin" valueType="num">
                                      <p:cBhvr additive="base">
                                        <p:cTn id="41" dur="500"/>
                                        <p:tgtEl>
                                          <p:spTgt spid="4">
                                            <p:graphicEl>
                                              <a:dgm id="{C39CECD1-2467-3041-BFCD-B67C9AB8F8B4}"/>
                                            </p:graphicEl>
                                          </p:spTgt>
                                        </p:tgtEl>
                                        <p:attrNameLst>
                                          <p:attrName>ppt_y</p:attrName>
                                        </p:attrNameLst>
                                      </p:cBhvr>
                                      <p:tavLst>
                                        <p:tav tm="0">
                                          <p:val>
                                            <p:strVal val="#ppt_y+#ppt_h*1.125000"/>
                                          </p:val>
                                        </p:tav>
                                        <p:tav tm="100000">
                                          <p:val>
                                            <p:strVal val="#ppt_y"/>
                                          </p:val>
                                        </p:tav>
                                      </p:tavLst>
                                    </p:anim>
                                    <p:animEffect transition="in" filter="wipe(up)">
                                      <p:cBhvr>
                                        <p:cTn id="42" dur="500"/>
                                        <p:tgtEl>
                                          <p:spTgt spid="4">
                                            <p:graphicEl>
                                              <a:dgm id="{C39CECD1-2467-3041-BFCD-B67C9AB8F8B4}"/>
                                            </p:graphicEl>
                                          </p:spTgt>
                                        </p:tgtEl>
                                      </p:cBhvr>
                                    </p:animEffect>
                                  </p:childTnLst>
                                </p:cTn>
                              </p:par>
                              <p:par>
                                <p:cTn id="43" presetID="12" presetClass="entr" presetSubtype="4" fill="hold" grpId="0" nodeType="withEffect">
                                  <p:stCondLst>
                                    <p:cond delay="0"/>
                                  </p:stCondLst>
                                  <p:childTnLst>
                                    <p:set>
                                      <p:cBhvr>
                                        <p:cTn id="44" dur="1" fill="hold">
                                          <p:stCondLst>
                                            <p:cond delay="0"/>
                                          </p:stCondLst>
                                        </p:cTn>
                                        <p:tgtEl>
                                          <p:spTgt spid="4">
                                            <p:graphicEl>
                                              <a:dgm id="{648E6346-4267-8C49-A635-62608AC66F8C}"/>
                                            </p:graphicEl>
                                          </p:spTgt>
                                        </p:tgtEl>
                                        <p:attrNameLst>
                                          <p:attrName>style.visibility</p:attrName>
                                        </p:attrNameLst>
                                      </p:cBhvr>
                                      <p:to>
                                        <p:strVal val="visible"/>
                                      </p:to>
                                    </p:set>
                                    <p:anim calcmode="lin" valueType="num">
                                      <p:cBhvr additive="base">
                                        <p:cTn id="45" dur="500"/>
                                        <p:tgtEl>
                                          <p:spTgt spid="4">
                                            <p:graphicEl>
                                              <a:dgm id="{648E6346-4267-8C49-A635-62608AC66F8C}"/>
                                            </p:graphicEl>
                                          </p:spTgt>
                                        </p:tgtEl>
                                        <p:attrNameLst>
                                          <p:attrName>ppt_y</p:attrName>
                                        </p:attrNameLst>
                                      </p:cBhvr>
                                      <p:tavLst>
                                        <p:tav tm="0">
                                          <p:val>
                                            <p:strVal val="#ppt_y+#ppt_h*1.125000"/>
                                          </p:val>
                                        </p:tav>
                                        <p:tav tm="100000">
                                          <p:val>
                                            <p:strVal val="#ppt_y"/>
                                          </p:val>
                                        </p:tav>
                                      </p:tavLst>
                                    </p:anim>
                                    <p:animEffect transition="in" filter="wipe(up)">
                                      <p:cBhvr>
                                        <p:cTn id="46" dur="500"/>
                                        <p:tgtEl>
                                          <p:spTgt spid="4">
                                            <p:graphicEl>
                                              <a:dgm id="{648E6346-4267-8C49-A635-62608AC66F8C}"/>
                                            </p:graphicEl>
                                          </p:spTgt>
                                        </p:tgtEl>
                                      </p:cBhvr>
                                    </p:animEffect>
                                  </p:childTnLst>
                                </p:cTn>
                              </p:par>
                            </p:childTnLst>
                          </p:cTn>
                        </p:par>
                      </p:childTnLst>
                    </p:cTn>
                  </p:par>
                  <p:par>
                    <p:cTn id="47" fill="hold">
                      <p:stCondLst>
                        <p:cond delay="indefinite"/>
                      </p:stCondLst>
                      <p:childTnLst>
                        <p:par>
                          <p:cTn id="48" fill="hold">
                            <p:stCondLst>
                              <p:cond delay="0"/>
                            </p:stCondLst>
                            <p:childTnLst>
                              <p:par>
                                <p:cTn id="49" presetID="12" presetClass="entr" presetSubtype="4" fill="hold" grpId="0" nodeType="clickEffect">
                                  <p:stCondLst>
                                    <p:cond delay="0"/>
                                  </p:stCondLst>
                                  <p:childTnLst>
                                    <p:set>
                                      <p:cBhvr>
                                        <p:cTn id="50" dur="1" fill="hold">
                                          <p:stCondLst>
                                            <p:cond delay="0"/>
                                          </p:stCondLst>
                                        </p:cTn>
                                        <p:tgtEl>
                                          <p:spTgt spid="4">
                                            <p:graphicEl>
                                              <a:dgm id="{2B88D373-DBA0-4440-B65B-1445CD6D4DD0}"/>
                                            </p:graphicEl>
                                          </p:spTgt>
                                        </p:tgtEl>
                                        <p:attrNameLst>
                                          <p:attrName>style.visibility</p:attrName>
                                        </p:attrNameLst>
                                      </p:cBhvr>
                                      <p:to>
                                        <p:strVal val="visible"/>
                                      </p:to>
                                    </p:set>
                                    <p:anim calcmode="lin" valueType="num">
                                      <p:cBhvr additive="base">
                                        <p:cTn id="51" dur="500"/>
                                        <p:tgtEl>
                                          <p:spTgt spid="4">
                                            <p:graphicEl>
                                              <a:dgm id="{2B88D373-DBA0-4440-B65B-1445CD6D4DD0}"/>
                                            </p:graphicEl>
                                          </p:spTgt>
                                        </p:tgtEl>
                                        <p:attrNameLst>
                                          <p:attrName>ppt_y</p:attrName>
                                        </p:attrNameLst>
                                      </p:cBhvr>
                                      <p:tavLst>
                                        <p:tav tm="0">
                                          <p:val>
                                            <p:strVal val="#ppt_y+#ppt_h*1.125000"/>
                                          </p:val>
                                        </p:tav>
                                        <p:tav tm="100000">
                                          <p:val>
                                            <p:strVal val="#ppt_y"/>
                                          </p:val>
                                        </p:tav>
                                      </p:tavLst>
                                    </p:anim>
                                    <p:animEffect transition="in" filter="wipe(up)">
                                      <p:cBhvr>
                                        <p:cTn id="52" dur="500"/>
                                        <p:tgtEl>
                                          <p:spTgt spid="4">
                                            <p:graphicEl>
                                              <a:dgm id="{2B88D373-DBA0-4440-B65B-1445CD6D4DD0}"/>
                                            </p:graphicEl>
                                          </p:spTgt>
                                        </p:tgtEl>
                                      </p:cBhvr>
                                    </p:animEffect>
                                  </p:childTnLst>
                                </p:cTn>
                              </p:par>
                              <p:par>
                                <p:cTn id="53" presetID="12" presetClass="entr" presetSubtype="4" fill="hold" grpId="0" nodeType="withEffect">
                                  <p:stCondLst>
                                    <p:cond delay="0"/>
                                  </p:stCondLst>
                                  <p:childTnLst>
                                    <p:set>
                                      <p:cBhvr>
                                        <p:cTn id="54" dur="1" fill="hold">
                                          <p:stCondLst>
                                            <p:cond delay="0"/>
                                          </p:stCondLst>
                                        </p:cTn>
                                        <p:tgtEl>
                                          <p:spTgt spid="4">
                                            <p:graphicEl>
                                              <a:dgm id="{5F4682A8-6CA4-6049-A41F-4A6FAC459056}"/>
                                            </p:graphicEl>
                                          </p:spTgt>
                                        </p:tgtEl>
                                        <p:attrNameLst>
                                          <p:attrName>style.visibility</p:attrName>
                                        </p:attrNameLst>
                                      </p:cBhvr>
                                      <p:to>
                                        <p:strVal val="visible"/>
                                      </p:to>
                                    </p:set>
                                    <p:anim calcmode="lin" valueType="num">
                                      <p:cBhvr additive="base">
                                        <p:cTn id="55" dur="500"/>
                                        <p:tgtEl>
                                          <p:spTgt spid="4">
                                            <p:graphicEl>
                                              <a:dgm id="{5F4682A8-6CA4-6049-A41F-4A6FAC459056}"/>
                                            </p:graphicEl>
                                          </p:spTgt>
                                        </p:tgtEl>
                                        <p:attrNameLst>
                                          <p:attrName>ppt_y</p:attrName>
                                        </p:attrNameLst>
                                      </p:cBhvr>
                                      <p:tavLst>
                                        <p:tav tm="0">
                                          <p:val>
                                            <p:strVal val="#ppt_y+#ppt_h*1.125000"/>
                                          </p:val>
                                        </p:tav>
                                        <p:tav tm="100000">
                                          <p:val>
                                            <p:strVal val="#ppt_y"/>
                                          </p:val>
                                        </p:tav>
                                      </p:tavLst>
                                    </p:anim>
                                    <p:animEffect transition="in" filter="wipe(up)">
                                      <p:cBhvr>
                                        <p:cTn id="56" dur="500"/>
                                        <p:tgtEl>
                                          <p:spTgt spid="4">
                                            <p:graphicEl>
                                              <a:dgm id="{5F4682A8-6CA4-6049-A41F-4A6FAC459056}"/>
                                            </p:graphicEl>
                                          </p:spTgt>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4" fill="hold" grpId="0" nodeType="clickEffect">
                                  <p:stCondLst>
                                    <p:cond delay="0"/>
                                  </p:stCondLst>
                                  <p:childTnLst>
                                    <p:set>
                                      <p:cBhvr>
                                        <p:cTn id="60" dur="1" fill="hold">
                                          <p:stCondLst>
                                            <p:cond delay="0"/>
                                          </p:stCondLst>
                                        </p:cTn>
                                        <p:tgtEl>
                                          <p:spTgt spid="4">
                                            <p:graphicEl>
                                              <a:dgm id="{D32C1201-7E88-BA4B-9CD8-D82D73AC910B}"/>
                                            </p:graphicEl>
                                          </p:spTgt>
                                        </p:tgtEl>
                                        <p:attrNameLst>
                                          <p:attrName>style.visibility</p:attrName>
                                        </p:attrNameLst>
                                      </p:cBhvr>
                                      <p:to>
                                        <p:strVal val="visible"/>
                                      </p:to>
                                    </p:set>
                                    <p:anim calcmode="lin" valueType="num">
                                      <p:cBhvr additive="base">
                                        <p:cTn id="61" dur="500"/>
                                        <p:tgtEl>
                                          <p:spTgt spid="4">
                                            <p:graphicEl>
                                              <a:dgm id="{D32C1201-7E88-BA4B-9CD8-D82D73AC910B}"/>
                                            </p:graphicEl>
                                          </p:spTgt>
                                        </p:tgtEl>
                                        <p:attrNameLst>
                                          <p:attrName>ppt_y</p:attrName>
                                        </p:attrNameLst>
                                      </p:cBhvr>
                                      <p:tavLst>
                                        <p:tav tm="0">
                                          <p:val>
                                            <p:strVal val="#ppt_y+#ppt_h*1.125000"/>
                                          </p:val>
                                        </p:tav>
                                        <p:tav tm="100000">
                                          <p:val>
                                            <p:strVal val="#ppt_y"/>
                                          </p:val>
                                        </p:tav>
                                      </p:tavLst>
                                    </p:anim>
                                    <p:animEffect transition="in" filter="wipe(up)">
                                      <p:cBhvr>
                                        <p:cTn id="62" dur="500"/>
                                        <p:tgtEl>
                                          <p:spTgt spid="4">
                                            <p:graphicEl>
                                              <a:dgm id="{D32C1201-7E88-BA4B-9CD8-D82D73AC910B}"/>
                                            </p:graphicEl>
                                          </p:spTgt>
                                        </p:tgtEl>
                                      </p:cBhvr>
                                    </p:animEffect>
                                  </p:childTnLst>
                                </p:cTn>
                              </p:par>
                              <p:par>
                                <p:cTn id="63" presetID="12" presetClass="entr" presetSubtype="4" fill="hold" grpId="0" nodeType="withEffect">
                                  <p:stCondLst>
                                    <p:cond delay="0"/>
                                  </p:stCondLst>
                                  <p:childTnLst>
                                    <p:set>
                                      <p:cBhvr>
                                        <p:cTn id="64" dur="1" fill="hold">
                                          <p:stCondLst>
                                            <p:cond delay="0"/>
                                          </p:stCondLst>
                                        </p:cTn>
                                        <p:tgtEl>
                                          <p:spTgt spid="4">
                                            <p:graphicEl>
                                              <a:dgm id="{6B9E7419-7F67-284E-9F24-DC2A2AA1417C}"/>
                                            </p:graphicEl>
                                          </p:spTgt>
                                        </p:tgtEl>
                                        <p:attrNameLst>
                                          <p:attrName>style.visibility</p:attrName>
                                        </p:attrNameLst>
                                      </p:cBhvr>
                                      <p:to>
                                        <p:strVal val="visible"/>
                                      </p:to>
                                    </p:set>
                                    <p:anim calcmode="lin" valueType="num">
                                      <p:cBhvr additive="base">
                                        <p:cTn id="65" dur="500"/>
                                        <p:tgtEl>
                                          <p:spTgt spid="4">
                                            <p:graphicEl>
                                              <a:dgm id="{6B9E7419-7F67-284E-9F24-DC2A2AA1417C}"/>
                                            </p:graphicEl>
                                          </p:spTgt>
                                        </p:tgtEl>
                                        <p:attrNameLst>
                                          <p:attrName>ppt_y</p:attrName>
                                        </p:attrNameLst>
                                      </p:cBhvr>
                                      <p:tavLst>
                                        <p:tav tm="0">
                                          <p:val>
                                            <p:strVal val="#ppt_y+#ppt_h*1.125000"/>
                                          </p:val>
                                        </p:tav>
                                        <p:tav tm="100000">
                                          <p:val>
                                            <p:strVal val="#ppt_y"/>
                                          </p:val>
                                        </p:tav>
                                      </p:tavLst>
                                    </p:anim>
                                    <p:animEffect transition="in" filter="wipe(up)">
                                      <p:cBhvr>
                                        <p:cTn id="66" dur="500"/>
                                        <p:tgtEl>
                                          <p:spTgt spid="4">
                                            <p:graphicEl>
                                              <a:dgm id="{6B9E7419-7F67-284E-9F24-DC2A2AA1417C}"/>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12" presetClass="entr" presetSubtype="4" fill="hold" grpId="0" nodeType="clickEffect">
                                  <p:stCondLst>
                                    <p:cond delay="0"/>
                                  </p:stCondLst>
                                  <p:childTnLst>
                                    <p:set>
                                      <p:cBhvr>
                                        <p:cTn id="70" dur="1" fill="hold">
                                          <p:stCondLst>
                                            <p:cond delay="0"/>
                                          </p:stCondLst>
                                        </p:cTn>
                                        <p:tgtEl>
                                          <p:spTgt spid="4">
                                            <p:graphicEl>
                                              <a:dgm id="{323D9D36-6025-4140-B881-B2DF972444CE}"/>
                                            </p:graphicEl>
                                          </p:spTgt>
                                        </p:tgtEl>
                                        <p:attrNameLst>
                                          <p:attrName>style.visibility</p:attrName>
                                        </p:attrNameLst>
                                      </p:cBhvr>
                                      <p:to>
                                        <p:strVal val="visible"/>
                                      </p:to>
                                    </p:set>
                                    <p:anim calcmode="lin" valueType="num">
                                      <p:cBhvr additive="base">
                                        <p:cTn id="71" dur="500"/>
                                        <p:tgtEl>
                                          <p:spTgt spid="4">
                                            <p:graphicEl>
                                              <a:dgm id="{323D9D36-6025-4140-B881-B2DF972444CE}"/>
                                            </p:graphicEl>
                                          </p:spTgt>
                                        </p:tgtEl>
                                        <p:attrNameLst>
                                          <p:attrName>ppt_y</p:attrName>
                                        </p:attrNameLst>
                                      </p:cBhvr>
                                      <p:tavLst>
                                        <p:tav tm="0">
                                          <p:val>
                                            <p:strVal val="#ppt_y+#ppt_h*1.125000"/>
                                          </p:val>
                                        </p:tav>
                                        <p:tav tm="100000">
                                          <p:val>
                                            <p:strVal val="#ppt_y"/>
                                          </p:val>
                                        </p:tav>
                                      </p:tavLst>
                                    </p:anim>
                                    <p:animEffect transition="in" filter="wipe(up)">
                                      <p:cBhvr>
                                        <p:cTn id="72" dur="500"/>
                                        <p:tgtEl>
                                          <p:spTgt spid="4">
                                            <p:graphicEl>
                                              <a:dgm id="{323D9D36-6025-4140-B881-B2DF972444CE}"/>
                                            </p:graphicEl>
                                          </p:spTgt>
                                        </p:tgtEl>
                                      </p:cBhvr>
                                    </p:animEffect>
                                  </p:childTnLst>
                                </p:cTn>
                              </p:par>
                              <p:par>
                                <p:cTn id="73" presetID="12" presetClass="entr" presetSubtype="4" fill="hold" grpId="0" nodeType="withEffect">
                                  <p:stCondLst>
                                    <p:cond delay="0"/>
                                  </p:stCondLst>
                                  <p:childTnLst>
                                    <p:set>
                                      <p:cBhvr>
                                        <p:cTn id="74" dur="1" fill="hold">
                                          <p:stCondLst>
                                            <p:cond delay="0"/>
                                          </p:stCondLst>
                                        </p:cTn>
                                        <p:tgtEl>
                                          <p:spTgt spid="4">
                                            <p:graphicEl>
                                              <a:dgm id="{2C493C1B-BA33-FE48-898A-ACCBEA48D124}"/>
                                            </p:graphicEl>
                                          </p:spTgt>
                                        </p:tgtEl>
                                        <p:attrNameLst>
                                          <p:attrName>style.visibility</p:attrName>
                                        </p:attrNameLst>
                                      </p:cBhvr>
                                      <p:to>
                                        <p:strVal val="visible"/>
                                      </p:to>
                                    </p:set>
                                    <p:anim calcmode="lin" valueType="num">
                                      <p:cBhvr additive="base">
                                        <p:cTn id="75" dur="500"/>
                                        <p:tgtEl>
                                          <p:spTgt spid="4">
                                            <p:graphicEl>
                                              <a:dgm id="{2C493C1B-BA33-FE48-898A-ACCBEA48D124}"/>
                                            </p:graphicEl>
                                          </p:spTgt>
                                        </p:tgtEl>
                                        <p:attrNameLst>
                                          <p:attrName>ppt_y</p:attrName>
                                        </p:attrNameLst>
                                      </p:cBhvr>
                                      <p:tavLst>
                                        <p:tav tm="0">
                                          <p:val>
                                            <p:strVal val="#ppt_y+#ppt_h*1.125000"/>
                                          </p:val>
                                        </p:tav>
                                        <p:tav tm="100000">
                                          <p:val>
                                            <p:strVal val="#ppt_y"/>
                                          </p:val>
                                        </p:tav>
                                      </p:tavLst>
                                    </p:anim>
                                    <p:animEffect transition="in" filter="wipe(up)">
                                      <p:cBhvr>
                                        <p:cTn id="76" dur="500"/>
                                        <p:tgtEl>
                                          <p:spTgt spid="4">
                                            <p:graphicEl>
                                              <a:dgm id="{2C493C1B-BA33-FE48-898A-ACCBEA48D12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8D680-E600-2E0E-0CC4-F667B68C82B8}"/>
              </a:ext>
            </a:extLst>
          </p:cNvPr>
          <p:cNvSpPr>
            <a:spLocks noGrp="1"/>
          </p:cNvSpPr>
          <p:nvPr>
            <p:ph type="title"/>
          </p:nvPr>
        </p:nvSpPr>
        <p:spPr>
          <a:xfrm>
            <a:off x="800230" y="766051"/>
            <a:ext cx="11128534" cy="598305"/>
          </a:xfrm>
        </p:spPr>
        <p:txBody>
          <a:bodyPr/>
          <a:lstStyle/>
          <a:p>
            <a:r>
              <a:rPr lang="en-US" dirty="0"/>
              <a:t>Common use cases</a:t>
            </a:r>
          </a:p>
        </p:txBody>
      </p:sp>
      <p:graphicFrame>
        <p:nvGraphicFramePr>
          <p:cNvPr id="4" name="Diagram 3">
            <a:extLst>
              <a:ext uri="{FF2B5EF4-FFF2-40B4-BE49-F238E27FC236}">
                <a16:creationId xmlns:a16="http://schemas.microsoft.com/office/drawing/2014/main" id="{2FFE896E-4AB5-73E1-21CE-4469000B44E2}"/>
              </a:ext>
            </a:extLst>
          </p:cNvPr>
          <p:cNvGraphicFramePr/>
          <p:nvPr>
            <p:extLst>
              <p:ext uri="{D42A27DB-BD31-4B8C-83A1-F6EECF244321}">
                <p14:modId xmlns:p14="http://schemas.microsoft.com/office/powerpoint/2010/main" val="1954918582"/>
              </p:ext>
            </p:extLst>
          </p:nvPr>
        </p:nvGraphicFramePr>
        <p:xfrm>
          <a:off x="1171182" y="2170261"/>
          <a:ext cx="10972800" cy="3816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98959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8D680-E600-2E0E-0CC4-F667B68C82B8}"/>
              </a:ext>
            </a:extLst>
          </p:cNvPr>
          <p:cNvSpPr>
            <a:spLocks noGrp="1"/>
          </p:cNvSpPr>
          <p:nvPr>
            <p:ph type="title"/>
          </p:nvPr>
        </p:nvSpPr>
        <p:spPr>
          <a:xfrm>
            <a:off x="800231" y="766051"/>
            <a:ext cx="8063214" cy="598305"/>
          </a:xfrm>
        </p:spPr>
        <p:txBody>
          <a:bodyPr/>
          <a:lstStyle/>
          <a:p>
            <a:r>
              <a:rPr lang="en-US" dirty="0"/>
              <a:t>Types of Multi-cloud applications</a:t>
            </a:r>
          </a:p>
        </p:txBody>
      </p:sp>
      <p:graphicFrame>
        <p:nvGraphicFramePr>
          <p:cNvPr id="4" name="Diagram 3">
            <a:extLst>
              <a:ext uri="{FF2B5EF4-FFF2-40B4-BE49-F238E27FC236}">
                <a16:creationId xmlns:a16="http://schemas.microsoft.com/office/drawing/2014/main" id="{2FFE896E-4AB5-73E1-21CE-4469000B44E2}"/>
              </a:ext>
            </a:extLst>
          </p:cNvPr>
          <p:cNvGraphicFramePr/>
          <p:nvPr/>
        </p:nvGraphicFramePr>
        <p:xfrm>
          <a:off x="1171182" y="2170261"/>
          <a:ext cx="10972800" cy="38164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A44D3C91-0FE3-368F-F78E-D07836AEEF8E}"/>
              </a:ext>
            </a:extLst>
          </p:cNvPr>
          <p:cNvSpPr txBox="1"/>
          <p:nvPr/>
        </p:nvSpPr>
        <p:spPr>
          <a:xfrm>
            <a:off x="13298782" y="2353237"/>
            <a:ext cx="969476" cy="369332"/>
          </a:xfrm>
          <a:prstGeom prst="rect">
            <a:avLst/>
          </a:prstGeom>
          <a:noFill/>
        </p:spPr>
        <p:txBody>
          <a:bodyPr wrap="square" lIns="0" tIns="0" rIns="0" bIns="0" rtlCol="0">
            <a:spAutoFit/>
          </a:bodyPr>
          <a:lstStyle/>
          <a:p>
            <a:pPr algn="l"/>
            <a:r>
              <a:rPr lang="en-US" sz="2400" dirty="0">
                <a:gradFill>
                  <a:gsLst>
                    <a:gs pos="2917">
                      <a:schemeClr val="tx1"/>
                    </a:gs>
                    <a:gs pos="30000">
                      <a:schemeClr val="tx1"/>
                    </a:gs>
                  </a:gsLst>
                  <a:lin ang="5400000" scaled="0"/>
                </a:gradFill>
              </a:rPr>
              <a:t>High</a:t>
            </a:r>
          </a:p>
        </p:txBody>
      </p:sp>
      <p:sp>
        <p:nvSpPr>
          <p:cNvPr id="8" name="TextBox 7">
            <a:extLst>
              <a:ext uri="{FF2B5EF4-FFF2-40B4-BE49-F238E27FC236}">
                <a16:creationId xmlns:a16="http://schemas.microsoft.com/office/drawing/2014/main" id="{AEBC3461-7BF6-7E7D-6C76-9B5C8527C7C1}"/>
              </a:ext>
            </a:extLst>
          </p:cNvPr>
          <p:cNvSpPr txBox="1"/>
          <p:nvPr/>
        </p:nvSpPr>
        <p:spPr>
          <a:xfrm>
            <a:off x="13298782" y="5322366"/>
            <a:ext cx="969476" cy="369332"/>
          </a:xfrm>
          <a:prstGeom prst="rect">
            <a:avLst/>
          </a:prstGeom>
          <a:noFill/>
        </p:spPr>
        <p:txBody>
          <a:bodyPr wrap="square" lIns="0" tIns="0" rIns="0" bIns="0" rtlCol="0">
            <a:spAutoFit/>
          </a:bodyPr>
          <a:lstStyle/>
          <a:p>
            <a:pPr algn="l"/>
            <a:r>
              <a:rPr lang="en-US" sz="2400" dirty="0">
                <a:gradFill>
                  <a:gsLst>
                    <a:gs pos="2917">
                      <a:schemeClr val="tx1"/>
                    </a:gs>
                    <a:gs pos="30000">
                      <a:schemeClr val="tx1"/>
                    </a:gs>
                  </a:gsLst>
                  <a:lin ang="5400000" scaled="0"/>
                </a:gradFill>
              </a:rPr>
              <a:t>Low</a:t>
            </a:r>
          </a:p>
        </p:txBody>
      </p:sp>
      <p:sp>
        <p:nvSpPr>
          <p:cNvPr id="9" name="Down Arrow 8">
            <a:extLst>
              <a:ext uri="{FF2B5EF4-FFF2-40B4-BE49-F238E27FC236}">
                <a16:creationId xmlns:a16="http://schemas.microsoft.com/office/drawing/2014/main" id="{D0F19E45-9644-7567-2D6C-C88555789FFA}"/>
              </a:ext>
            </a:extLst>
          </p:cNvPr>
          <p:cNvSpPr/>
          <p:nvPr/>
        </p:nvSpPr>
        <p:spPr bwMode="auto">
          <a:xfrm>
            <a:off x="12349192" y="2353237"/>
            <a:ext cx="949590" cy="3375210"/>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8616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
                                            <p:graphicEl>
                                              <a:dgm id="{4F6869DC-0029-864C-9294-64FFD5E47320}"/>
                                            </p:graphicEl>
                                          </p:spTgt>
                                        </p:tgtEl>
                                        <p:attrNameLst>
                                          <p:attrName>style.visibility</p:attrName>
                                        </p:attrNameLst>
                                      </p:cBhvr>
                                      <p:to>
                                        <p:strVal val="visible"/>
                                      </p:to>
                                    </p:set>
                                    <p:anim calcmode="lin" valueType="num">
                                      <p:cBhvr additive="base">
                                        <p:cTn id="7" dur="500"/>
                                        <p:tgtEl>
                                          <p:spTgt spid="4">
                                            <p:graphicEl>
                                              <a:dgm id="{4F6869DC-0029-864C-9294-64FFD5E47320}"/>
                                            </p:graphicEl>
                                          </p:spTgt>
                                        </p:tgtEl>
                                        <p:attrNameLst>
                                          <p:attrName>ppt_y</p:attrName>
                                        </p:attrNameLst>
                                      </p:cBhvr>
                                      <p:tavLst>
                                        <p:tav tm="0">
                                          <p:val>
                                            <p:strVal val="#ppt_y+#ppt_h*1.125000"/>
                                          </p:val>
                                        </p:tav>
                                        <p:tav tm="100000">
                                          <p:val>
                                            <p:strVal val="#ppt_y"/>
                                          </p:val>
                                        </p:tav>
                                      </p:tavLst>
                                    </p:anim>
                                    <p:animEffect transition="in" filter="wipe(up)">
                                      <p:cBhvr>
                                        <p:cTn id="8" dur="500"/>
                                        <p:tgtEl>
                                          <p:spTgt spid="4">
                                            <p:graphicEl>
                                              <a:dgm id="{4F6869DC-0029-864C-9294-64FFD5E47320}"/>
                                            </p:graphicEl>
                                          </p:spTgt>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4">
                                            <p:graphicEl>
                                              <a:dgm id="{F5E17DEE-E7B8-D640-A719-7F5C72159B8E}"/>
                                            </p:graphicEl>
                                          </p:spTgt>
                                        </p:tgtEl>
                                        <p:attrNameLst>
                                          <p:attrName>style.visibility</p:attrName>
                                        </p:attrNameLst>
                                      </p:cBhvr>
                                      <p:to>
                                        <p:strVal val="visible"/>
                                      </p:to>
                                    </p:set>
                                    <p:anim calcmode="lin" valueType="num">
                                      <p:cBhvr additive="base">
                                        <p:cTn id="11" dur="500"/>
                                        <p:tgtEl>
                                          <p:spTgt spid="4">
                                            <p:graphicEl>
                                              <a:dgm id="{F5E17DEE-E7B8-D640-A719-7F5C72159B8E}"/>
                                            </p:graphicEl>
                                          </p:spTgt>
                                        </p:tgtEl>
                                        <p:attrNameLst>
                                          <p:attrName>ppt_y</p:attrName>
                                        </p:attrNameLst>
                                      </p:cBhvr>
                                      <p:tavLst>
                                        <p:tav tm="0">
                                          <p:val>
                                            <p:strVal val="#ppt_y+#ppt_h*1.125000"/>
                                          </p:val>
                                        </p:tav>
                                        <p:tav tm="100000">
                                          <p:val>
                                            <p:strVal val="#ppt_y"/>
                                          </p:val>
                                        </p:tav>
                                      </p:tavLst>
                                    </p:anim>
                                    <p:animEffect transition="in" filter="wipe(up)">
                                      <p:cBhvr>
                                        <p:cTn id="12" dur="500"/>
                                        <p:tgtEl>
                                          <p:spTgt spid="4">
                                            <p:graphicEl>
                                              <a:dgm id="{F5E17DEE-E7B8-D640-A719-7F5C72159B8E}"/>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4">
                                            <p:graphicEl>
                                              <a:dgm id="{01F54652-0553-5242-A9A0-A9751136B8E5}"/>
                                            </p:graphicEl>
                                          </p:spTgt>
                                        </p:tgtEl>
                                        <p:attrNameLst>
                                          <p:attrName>style.visibility</p:attrName>
                                        </p:attrNameLst>
                                      </p:cBhvr>
                                      <p:to>
                                        <p:strVal val="visible"/>
                                      </p:to>
                                    </p:set>
                                    <p:anim calcmode="lin" valueType="num">
                                      <p:cBhvr additive="base">
                                        <p:cTn id="17" dur="500"/>
                                        <p:tgtEl>
                                          <p:spTgt spid="4">
                                            <p:graphicEl>
                                              <a:dgm id="{01F54652-0553-5242-A9A0-A9751136B8E5}"/>
                                            </p:graphicEl>
                                          </p:spTgt>
                                        </p:tgtEl>
                                        <p:attrNameLst>
                                          <p:attrName>ppt_y</p:attrName>
                                        </p:attrNameLst>
                                      </p:cBhvr>
                                      <p:tavLst>
                                        <p:tav tm="0">
                                          <p:val>
                                            <p:strVal val="#ppt_y+#ppt_h*1.125000"/>
                                          </p:val>
                                        </p:tav>
                                        <p:tav tm="100000">
                                          <p:val>
                                            <p:strVal val="#ppt_y"/>
                                          </p:val>
                                        </p:tav>
                                      </p:tavLst>
                                    </p:anim>
                                    <p:animEffect transition="in" filter="wipe(up)">
                                      <p:cBhvr>
                                        <p:cTn id="18" dur="500"/>
                                        <p:tgtEl>
                                          <p:spTgt spid="4">
                                            <p:graphicEl>
                                              <a:dgm id="{01F54652-0553-5242-A9A0-A9751136B8E5}"/>
                                            </p:graphicEl>
                                          </p:spTgt>
                                        </p:tgtEl>
                                      </p:cBhvr>
                                    </p:animEffect>
                                  </p:childTnLst>
                                </p:cTn>
                              </p:par>
                              <p:par>
                                <p:cTn id="19" presetID="12" presetClass="entr" presetSubtype="4" fill="hold" grpId="0" nodeType="withEffect">
                                  <p:stCondLst>
                                    <p:cond delay="0"/>
                                  </p:stCondLst>
                                  <p:childTnLst>
                                    <p:set>
                                      <p:cBhvr>
                                        <p:cTn id="20" dur="1" fill="hold">
                                          <p:stCondLst>
                                            <p:cond delay="0"/>
                                          </p:stCondLst>
                                        </p:cTn>
                                        <p:tgtEl>
                                          <p:spTgt spid="4">
                                            <p:graphicEl>
                                              <a:dgm id="{5569684C-EA79-A148-8469-11522BF1CE49}"/>
                                            </p:graphicEl>
                                          </p:spTgt>
                                        </p:tgtEl>
                                        <p:attrNameLst>
                                          <p:attrName>style.visibility</p:attrName>
                                        </p:attrNameLst>
                                      </p:cBhvr>
                                      <p:to>
                                        <p:strVal val="visible"/>
                                      </p:to>
                                    </p:set>
                                    <p:anim calcmode="lin" valueType="num">
                                      <p:cBhvr additive="base">
                                        <p:cTn id="21" dur="500"/>
                                        <p:tgtEl>
                                          <p:spTgt spid="4">
                                            <p:graphicEl>
                                              <a:dgm id="{5569684C-EA79-A148-8469-11522BF1CE49}"/>
                                            </p:graphicEl>
                                          </p:spTgt>
                                        </p:tgtEl>
                                        <p:attrNameLst>
                                          <p:attrName>ppt_y</p:attrName>
                                        </p:attrNameLst>
                                      </p:cBhvr>
                                      <p:tavLst>
                                        <p:tav tm="0">
                                          <p:val>
                                            <p:strVal val="#ppt_y+#ppt_h*1.125000"/>
                                          </p:val>
                                        </p:tav>
                                        <p:tav tm="100000">
                                          <p:val>
                                            <p:strVal val="#ppt_y"/>
                                          </p:val>
                                        </p:tav>
                                      </p:tavLst>
                                    </p:anim>
                                    <p:animEffect transition="in" filter="wipe(up)">
                                      <p:cBhvr>
                                        <p:cTn id="22" dur="500"/>
                                        <p:tgtEl>
                                          <p:spTgt spid="4">
                                            <p:graphicEl>
                                              <a:dgm id="{5569684C-EA79-A148-8469-11522BF1CE49}"/>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grpId="0" nodeType="clickEffect">
                                  <p:stCondLst>
                                    <p:cond delay="0"/>
                                  </p:stCondLst>
                                  <p:childTnLst>
                                    <p:set>
                                      <p:cBhvr>
                                        <p:cTn id="26" dur="1" fill="hold">
                                          <p:stCondLst>
                                            <p:cond delay="0"/>
                                          </p:stCondLst>
                                        </p:cTn>
                                        <p:tgtEl>
                                          <p:spTgt spid="4">
                                            <p:graphicEl>
                                              <a:dgm id="{A36BD5A6-0B4B-824D-A3B7-90668C7DCCC4}"/>
                                            </p:graphicEl>
                                          </p:spTgt>
                                        </p:tgtEl>
                                        <p:attrNameLst>
                                          <p:attrName>style.visibility</p:attrName>
                                        </p:attrNameLst>
                                      </p:cBhvr>
                                      <p:to>
                                        <p:strVal val="visible"/>
                                      </p:to>
                                    </p:set>
                                    <p:anim calcmode="lin" valueType="num">
                                      <p:cBhvr additive="base">
                                        <p:cTn id="27" dur="500"/>
                                        <p:tgtEl>
                                          <p:spTgt spid="4">
                                            <p:graphicEl>
                                              <a:dgm id="{A36BD5A6-0B4B-824D-A3B7-90668C7DCCC4}"/>
                                            </p:graphicEl>
                                          </p:spTgt>
                                        </p:tgtEl>
                                        <p:attrNameLst>
                                          <p:attrName>ppt_y</p:attrName>
                                        </p:attrNameLst>
                                      </p:cBhvr>
                                      <p:tavLst>
                                        <p:tav tm="0">
                                          <p:val>
                                            <p:strVal val="#ppt_y+#ppt_h*1.125000"/>
                                          </p:val>
                                        </p:tav>
                                        <p:tav tm="100000">
                                          <p:val>
                                            <p:strVal val="#ppt_y"/>
                                          </p:val>
                                        </p:tav>
                                      </p:tavLst>
                                    </p:anim>
                                    <p:animEffect transition="in" filter="wipe(up)">
                                      <p:cBhvr>
                                        <p:cTn id="28" dur="500"/>
                                        <p:tgtEl>
                                          <p:spTgt spid="4">
                                            <p:graphicEl>
                                              <a:dgm id="{A36BD5A6-0B4B-824D-A3B7-90668C7DCCC4}"/>
                                            </p:graphicEl>
                                          </p:spTgt>
                                        </p:tgtEl>
                                      </p:cBhvr>
                                    </p:animEffect>
                                  </p:childTnLst>
                                </p:cTn>
                              </p:par>
                              <p:par>
                                <p:cTn id="29" presetID="12" presetClass="entr" presetSubtype="4" fill="hold" grpId="0" nodeType="withEffect">
                                  <p:stCondLst>
                                    <p:cond delay="0"/>
                                  </p:stCondLst>
                                  <p:childTnLst>
                                    <p:set>
                                      <p:cBhvr>
                                        <p:cTn id="30" dur="1" fill="hold">
                                          <p:stCondLst>
                                            <p:cond delay="0"/>
                                          </p:stCondLst>
                                        </p:cTn>
                                        <p:tgtEl>
                                          <p:spTgt spid="4">
                                            <p:graphicEl>
                                              <a:dgm id="{DC6E61A5-D8FE-EA4A-B54D-77719733AFAC}"/>
                                            </p:graphicEl>
                                          </p:spTgt>
                                        </p:tgtEl>
                                        <p:attrNameLst>
                                          <p:attrName>style.visibility</p:attrName>
                                        </p:attrNameLst>
                                      </p:cBhvr>
                                      <p:to>
                                        <p:strVal val="visible"/>
                                      </p:to>
                                    </p:set>
                                    <p:anim calcmode="lin" valueType="num">
                                      <p:cBhvr additive="base">
                                        <p:cTn id="31" dur="500"/>
                                        <p:tgtEl>
                                          <p:spTgt spid="4">
                                            <p:graphicEl>
                                              <a:dgm id="{DC6E61A5-D8FE-EA4A-B54D-77719733AFAC}"/>
                                            </p:graphicEl>
                                          </p:spTgt>
                                        </p:tgtEl>
                                        <p:attrNameLst>
                                          <p:attrName>ppt_y</p:attrName>
                                        </p:attrNameLst>
                                      </p:cBhvr>
                                      <p:tavLst>
                                        <p:tav tm="0">
                                          <p:val>
                                            <p:strVal val="#ppt_y+#ppt_h*1.125000"/>
                                          </p:val>
                                        </p:tav>
                                        <p:tav tm="100000">
                                          <p:val>
                                            <p:strVal val="#ppt_y"/>
                                          </p:val>
                                        </p:tav>
                                      </p:tavLst>
                                    </p:anim>
                                    <p:animEffect transition="in" filter="wipe(up)">
                                      <p:cBhvr>
                                        <p:cTn id="32" dur="500"/>
                                        <p:tgtEl>
                                          <p:spTgt spid="4">
                                            <p:graphicEl>
                                              <a:dgm id="{DC6E61A5-D8FE-EA4A-B54D-77719733AFAC}"/>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P spid="7" grpId="0"/>
      <p:bldP spid="8" grpId="0"/>
      <p:bldP spid="9" grpId="0" animBg="1"/>
    </p:bldLst>
  </p:timing>
</p:sld>
</file>

<file path=ppt/theme/theme1.xml><?xml version="1.0" encoding="utf-8"?>
<a:theme xmlns:a="http://schemas.openxmlformats.org/drawingml/2006/main" name="Document template - Corp grid">
  <a:themeElements>
    <a:clrScheme name="Personnalisé 1">
      <a:dk1>
        <a:srgbClr val="000000"/>
      </a:dk1>
      <a:lt1>
        <a:srgbClr val="FFFFFF"/>
      </a:lt1>
      <a:dk2>
        <a:srgbClr val="243A5E"/>
      </a:dk2>
      <a:lt2>
        <a:srgbClr val="50E6FF"/>
      </a:lt2>
      <a:accent1>
        <a:srgbClr val="0078D4"/>
      </a:accent1>
      <a:accent2>
        <a:srgbClr val="D83B01"/>
      </a:accent2>
      <a:accent3>
        <a:srgbClr val="107C10"/>
      </a:accent3>
      <a:accent4>
        <a:srgbClr val="8661C5"/>
      </a:accent4>
      <a:accent5>
        <a:srgbClr val="008575"/>
      </a:accent5>
      <a:accent6>
        <a:srgbClr val="FFB900"/>
      </a:accent6>
      <a:hlink>
        <a:srgbClr val="505050"/>
      </a:hlink>
      <a:folHlink>
        <a:srgbClr val="505050"/>
      </a:folHlink>
    </a:clrScheme>
    <a:fontScheme name="Custom 3">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1A99765A-B52B-45C8-8F60-BFFF66046259}" vid="{C5B0352E-D9F5-475F-BFE9-E2A1178029C1}"/>
    </a:ext>
  </a:extLst>
</a:theme>
</file>

<file path=ppt/theme/theme2.xml><?xml version="1.0" encoding="utf-8"?>
<a:theme xmlns:a="http://schemas.openxmlformats.org/drawingml/2006/main" name="1_Document template - Corp grid">
  <a:themeElements>
    <a:clrScheme name="Personnalisé 1">
      <a:dk1>
        <a:srgbClr val="000000"/>
      </a:dk1>
      <a:lt1>
        <a:srgbClr val="FFFFFF"/>
      </a:lt1>
      <a:dk2>
        <a:srgbClr val="243A5E"/>
      </a:dk2>
      <a:lt2>
        <a:srgbClr val="50E6FF"/>
      </a:lt2>
      <a:accent1>
        <a:srgbClr val="0078D4"/>
      </a:accent1>
      <a:accent2>
        <a:srgbClr val="D83B01"/>
      </a:accent2>
      <a:accent3>
        <a:srgbClr val="107C10"/>
      </a:accent3>
      <a:accent4>
        <a:srgbClr val="8661C5"/>
      </a:accent4>
      <a:accent5>
        <a:srgbClr val="008575"/>
      </a:accent5>
      <a:accent6>
        <a:srgbClr val="FFB900"/>
      </a:accent6>
      <a:hlink>
        <a:srgbClr val="505050"/>
      </a:hlink>
      <a:folHlink>
        <a:srgbClr val="505050"/>
      </a:folHlink>
    </a:clrScheme>
    <a:fontScheme name="Custom 3">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1A99765A-B52B-45C8-8F60-BFFF66046259}" vid="{C5B0352E-D9F5-475F-BFE9-E2A1178029C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STS_x0020_Hashtags xmlns="f9ea4d1f-cef4-4148-b1b3-16bb27743a9d"/>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B6A37E6996C184D85BF3BA8E3563761" ma:contentTypeVersion="17" ma:contentTypeDescription="Create a new document." ma:contentTypeScope="" ma:versionID="b04b0f682109e26dfcf23d3ec791eea3">
  <xsd:schema xmlns:xsd="http://www.w3.org/2001/XMLSchema" xmlns:xs="http://www.w3.org/2001/XMLSchema" xmlns:p="http://schemas.microsoft.com/office/2006/metadata/properties" xmlns:ns3="8e29ddae-502e-47f8-b6ac-1930e43e0c49" xmlns:ns4="f9ea4d1f-cef4-4148-b1b3-16bb27743a9d" targetNamespace="http://schemas.microsoft.com/office/2006/metadata/properties" ma:root="true" ma:fieldsID="b5c22b08b9fbb4579c23eff281777499" ns3:_="" ns4:_="">
    <xsd:import namespace="8e29ddae-502e-47f8-b6ac-1930e43e0c49"/>
    <xsd:import namespace="f9ea4d1f-cef4-4148-b1b3-16bb27743a9d"/>
    <xsd:element name="properties">
      <xsd:complexType>
        <xsd:sequence>
          <xsd:element name="documentManagement">
            <xsd:complexType>
              <xsd:all>
                <xsd:element ref="ns3:SharedWithUsers" minOccurs="0"/>
                <xsd:element ref="ns3:SharingHintHash" minOccurs="0"/>
                <xsd:element ref="ns3:SharedWithDetails" minOccurs="0"/>
                <xsd:element ref="ns3:LastSharedByUser" minOccurs="0"/>
                <xsd:element ref="ns3:LastSharedByTime" minOccurs="0"/>
                <xsd:element ref="ns4:MediaServiceMetadata" minOccurs="0"/>
                <xsd:element ref="ns4:MediaServiceFastMetadata" minOccurs="0"/>
                <xsd:element ref="ns4:MediaServiceDateTaken" minOccurs="0"/>
                <xsd:element ref="ns4:_STS_x0020_Hashtags" minOccurs="0"/>
                <xsd:element ref="ns3:_STS_x0020_AppliedHashtags" minOccurs="0"/>
                <xsd:element ref="ns4:MediaServiceAutoTags" minOccurs="0"/>
                <xsd:element ref="ns4:MediaServiceOCR"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e29ddae-502e-47f8-b6ac-1930e43e0c4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element name="_STS_x0020_AppliedHashtags" ma:index="17" nillable="true" ma:displayName="Applied Hashtags" ma:description="" ma:internalName="_STS_x0020_AppliedHashtags" ma:readOnly="true" ma:showField="Titl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9ea4d1f-cef4-4148-b1b3-16bb27743a9d"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description="" ma:hidden="true" ma:internalName="MediaServiceDateTaken" ma:readOnly="true">
      <xsd:simpleType>
        <xsd:restriction base="dms:Text"/>
      </xsd:simpleType>
    </xsd:element>
    <xsd:element name="_STS_x0020_Hashtags" ma:index="16" nillable="true" ma:displayName="Hashtags" ma:description="" ma:list="{eb00c052-285e-4661-8b6e-1e6352ee6582}" ma:internalName="_STS_x0020_Hashtags" ma:readOnly="false" ma:showField="Title">
      <xsd:complexType>
        <xsd:complexContent>
          <xsd:extension base="dms:MultiChoiceLookup">
            <xsd:sequence>
              <xsd:element name="Value" type="dms:Lookup" maxOccurs="unbounded" minOccurs="0" nillable="true"/>
            </xsd:sequence>
          </xsd:extension>
        </xsd:complexContent>
      </xsd:complexType>
    </xsd:element>
    <xsd:element name="MediaServiceAutoTags" ma:index="18" nillable="true" ma:displayName="MediaServiceAutoTags" ma:description="" ma:internalName="MediaServiceAutoTags" ma:readOnly="true">
      <xsd:simpleType>
        <xsd:restriction base="dms:Text"/>
      </xsd:simpleType>
    </xsd:element>
    <xsd:element name="MediaServiceOCR" ma:index="19" nillable="true" ma:displayName="MediaServiceOCR" ma:description="" ma:internalName="MediaServiceOCR" ma:readOnly="true">
      <xsd:simpleType>
        <xsd:restriction base="dms:Note">
          <xsd:maxLength value="255"/>
        </xsd:restriction>
      </xsd:simpleType>
    </xsd:element>
    <xsd:element name="MediaServiceLocation" ma:index="20" nillable="true" ma:displayName="MediaServiceLocation" ma:internalName="MediaServiceLocation" ma:readOnly="true">
      <xsd:simpleType>
        <xsd:restriction base="dms:Text"/>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AutoKeyPoints" ma:index="23" nillable="true" ma:displayName="MediaServiceAutoKeyPoints" ma:hidden="true" ma:internalName="MediaServiceAutoKeyPoints" ma:readOnly="true">
      <xsd:simpleType>
        <xsd:restriction base="dms:Note"/>
      </xsd:simpleType>
    </xsd:element>
    <xsd:element name="MediaServiceKeyPoints" ma:index="2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C661D46-9602-48E1-9F42-2B7287AF0269}">
  <ds:schemaRefs>
    <ds:schemaRef ds:uri="http://schemas.microsoft.com/sharepoint/v3/contenttype/forms"/>
  </ds:schemaRefs>
</ds:datastoreItem>
</file>

<file path=customXml/itemProps2.xml><?xml version="1.0" encoding="utf-8"?>
<ds:datastoreItem xmlns:ds="http://schemas.openxmlformats.org/officeDocument/2006/customXml" ds:itemID="{05DE981C-02F8-499E-81ED-0B76C44C2D1D}">
  <ds:schemaRefs>
    <ds:schemaRef ds:uri="http://www.w3.org/XML/1998/namespace"/>
    <ds:schemaRef ds:uri="http://schemas.microsoft.com/office/2006/metadata/properties"/>
    <ds:schemaRef ds:uri="http://purl.org/dc/elements/1.1/"/>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f9ea4d1f-cef4-4148-b1b3-16bb27743a9d"/>
    <ds:schemaRef ds:uri="8e29ddae-502e-47f8-b6ac-1930e43e0c49"/>
    <ds:schemaRef ds:uri="http://purl.org/dc/terms/"/>
  </ds:schemaRefs>
</ds:datastoreItem>
</file>

<file path=customXml/itemProps3.xml><?xml version="1.0" encoding="utf-8"?>
<ds:datastoreItem xmlns:ds="http://schemas.openxmlformats.org/officeDocument/2006/customXml" ds:itemID="{B1558663-87D8-497C-9D0E-56EDB9CCC2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e29ddae-502e-47f8-b6ac-1930e43e0c49"/>
    <ds:schemaRef ds:uri="f9ea4d1f-cef4-4148-b1b3-16bb27743a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Windows_PowerPoint_Template-2020</Template>
  <TotalTime>0</TotalTime>
  <Words>1715</Words>
  <Application>Microsoft Macintosh PowerPoint</Application>
  <PresentationFormat>Custom</PresentationFormat>
  <Paragraphs>343</Paragraphs>
  <Slides>43</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43</vt:i4>
      </vt:variant>
    </vt:vector>
  </HeadingPairs>
  <TitlesOfParts>
    <vt:vector size="53" baseType="lpstr">
      <vt:lpstr>Segoe UI Semibold</vt:lpstr>
      <vt:lpstr>Segoe UI Semibold (Headings)</vt:lpstr>
      <vt:lpstr>Calibri</vt:lpstr>
      <vt:lpstr>Segoe UI</vt:lpstr>
      <vt:lpstr>Wingdings</vt:lpstr>
      <vt:lpstr>Poppins Light</vt:lpstr>
      <vt:lpstr>Arial</vt:lpstr>
      <vt:lpstr>Poppins</vt:lpstr>
      <vt:lpstr>Document template - Corp grid</vt:lpstr>
      <vt:lpstr>1_Document template - Corp grid</vt:lpstr>
      <vt:lpstr>PowerPoint Presentation</vt:lpstr>
      <vt:lpstr>Architecting Multi Cloud Ready applications</vt:lpstr>
      <vt:lpstr>About Me</vt:lpstr>
      <vt:lpstr>Agenda</vt:lpstr>
      <vt:lpstr>What is Multi-cloud?</vt:lpstr>
      <vt:lpstr>Hybrid Cloud vs Multi-Cloud?</vt:lpstr>
      <vt:lpstr>Why Multi-cloud?</vt:lpstr>
      <vt:lpstr>Common use cases</vt:lpstr>
      <vt:lpstr>Types of Multi-cloud applications</vt:lpstr>
      <vt:lpstr>Every other company does it 😁</vt:lpstr>
      <vt:lpstr>Multicloud usage stats</vt:lpstr>
      <vt:lpstr>Multicloud usage stats</vt:lpstr>
      <vt:lpstr>Multicloud usage stats</vt:lpstr>
      <vt:lpstr>Multi-cloud Architectural choices</vt:lpstr>
      <vt:lpstr>Simplified Cloud solution architecture</vt:lpstr>
      <vt:lpstr>Hosting Infrastructure</vt:lpstr>
      <vt:lpstr>Networking</vt:lpstr>
      <vt:lpstr>Application Workloads</vt:lpstr>
      <vt:lpstr>Messaging/Eventing services</vt:lpstr>
      <vt:lpstr>Databases</vt:lpstr>
      <vt:lpstr>Observability</vt:lpstr>
      <vt:lpstr>DevOps Tools</vt:lpstr>
      <vt:lpstr>Multi-cloud Governance - Azure</vt:lpstr>
      <vt:lpstr>Multi-cloud Governance - GCP</vt:lpstr>
      <vt:lpstr>Putting it all together</vt:lpstr>
      <vt:lpstr>Multi-cloud architecture</vt:lpstr>
      <vt:lpstr>Can’t we leverage CNCF toolset for Multi-cloud ??</vt:lpstr>
      <vt:lpstr>CNCF Landscape</vt:lpstr>
      <vt:lpstr>Multi-cloud apps - Challenges</vt:lpstr>
      <vt:lpstr>Multi-cloud challenges stats</vt:lpstr>
      <vt:lpstr>To Be, or Not To Be </vt:lpstr>
      <vt:lpstr>Multi-cloud is NOT a silver bullet</vt:lpstr>
      <vt:lpstr>Tools &amp; Tech to build multi-cloud apps</vt:lpstr>
      <vt:lpstr>Dapr - Distributed Application Runtime </vt:lpstr>
      <vt:lpstr>Dapr – Building Blocks </vt:lpstr>
      <vt:lpstr>Dapr - Components</vt:lpstr>
      <vt:lpstr>Radius</vt:lpstr>
      <vt:lpstr>Radius - Capabilities</vt:lpstr>
      <vt:lpstr>References</vt:lpstr>
      <vt:lpstr>Recap</vt:lpstr>
      <vt:lpstr>PowerPoint Presentation</vt:lpstr>
      <vt:lpstr>PowerPoint Presentation</vt:lpstr>
      <vt:lpstr>PowerPoint Presentation</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or presentation title</dc:title>
  <dc:creator/>
  <cp:lastModifiedBy/>
  <cp:revision>20</cp:revision>
  <dcterms:created xsi:type="dcterms:W3CDTF">2020-10-17T05:30:34Z</dcterms:created>
  <dcterms:modified xsi:type="dcterms:W3CDTF">2023-11-15T18:24:12Z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vijoris@microsoft.com</vt:lpwstr>
  </property>
  <property fmtid="{D5CDD505-2E9C-101B-9397-08002B2CF9AE}" pid="5" name="MSIP_Label_f42aa342-8706-4288-bd11-ebb85995028c_SetDate">
    <vt:lpwstr>2018-06-21T17:19:54.4078926Z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0x010100FB6A37E6996C184D85BF3BA8E3563761</vt:lpwstr>
  </property>
</Properties>
</file>

<file path=docProps/thumbnail.jpeg>
</file>